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308" r:id="rId5"/>
    <p:sldId id="290" r:id="rId6"/>
    <p:sldId id="300" r:id="rId7"/>
    <p:sldId id="309" r:id="rId8"/>
    <p:sldId id="257" r:id="rId9"/>
    <p:sldId id="258" r:id="rId10"/>
    <p:sldId id="260" r:id="rId11"/>
    <p:sldId id="304" r:id="rId12"/>
    <p:sldId id="307" r:id="rId13"/>
    <p:sldId id="259" r:id="rId14"/>
    <p:sldId id="276" r:id="rId15"/>
    <p:sldId id="265" r:id="rId16"/>
    <p:sldId id="267" r:id="rId17"/>
    <p:sldId id="305" r:id="rId18"/>
    <p:sldId id="285" r:id="rId19"/>
    <p:sldId id="299" r:id="rId20"/>
    <p:sldId id="301" r:id="rId21"/>
    <p:sldId id="278" r:id="rId22"/>
    <p:sldId id="279" r:id="rId23"/>
    <p:sldId id="280" r:id="rId24"/>
    <p:sldId id="306" r:id="rId25"/>
    <p:sldId id="287" r:id="rId26"/>
    <p:sldId id="261" r:id="rId27"/>
    <p:sldId id="298" r:id="rId28"/>
    <p:sldId id="286" r:id="rId29"/>
    <p:sldId id="288" r:id="rId30"/>
    <p:sldId id="274" r:id="rId31"/>
    <p:sldId id="272" r:id="rId32"/>
    <p:sldId id="2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ON, PETER" initials="PP" lastIdx="1" clrIdx="0">
    <p:extLst>
      <p:ext uri="{19B8F6BF-5375-455C-9EA6-DF929625EA0E}">
        <p15:presenceInfo xmlns:p15="http://schemas.microsoft.com/office/powerpoint/2012/main" userId="S::PETER.PAULON@UticaK12.org::a1f5689d-c419-430e-9144-421217d4867b" providerId="AD"/>
      </p:ext>
    </p:extLst>
  </p:cmAuthor>
  <p:cmAuthor id="2" name="STRUCK, COURTNEY" initials="SC" lastIdx="1" clrIdx="1">
    <p:extLst>
      <p:ext uri="{19B8F6BF-5375-455C-9EA6-DF929625EA0E}">
        <p15:presenceInfo xmlns:p15="http://schemas.microsoft.com/office/powerpoint/2012/main" userId="S::COURTNEY.STRUCK@UticaK12.org::185b5957-5fe2-47f3-8d9f-3e2bcff8ba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EF9D0-8AB8-4DAA-BA4B-248B27CFC510}" v="130" dt="2024-11-21T21:58:00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7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ON, PETER" userId="a1f5689d-c419-430e-9144-421217d4867b" providerId="ADAL" clId="{3F0EF9D0-8AB8-4DAA-BA4B-248B27CFC510}"/>
    <pc:docChg chg="undo redo custSel addSld delSld modSld sldOrd">
      <pc:chgData name="PAULON, PETER" userId="a1f5689d-c419-430e-9144-421217d4867b" providerId="ADAL" clId="{3F0EF9D0-8AB8-4DAA-BA4B-248B27CFC510}" dt="2024-11-21T23:02:04.354" v="850" actId="6549"/>
      <pc:docMkLst>
        <pc:docMk/>
      </pc:docMkLst>
      <pc:sldChg chg="ord">
        <pc:chgData name="PAULON, PETER" userId="a1f5689d-c419-430e-9144-421217d4867b" providerId="ADAL" clId="{3F0EF9D0-8AB8-4DAA-BA4B-248B27CFC510}" dt="2024-11-19T18:09:39.927" v="5"/>
        <pc:sldMkLst>
          <pc:docMk/>
          <pc:sldMk cId="3716406021" sldId="259"/>
        </pc:sldMkLst>
      </pc:sldChg>
      <pc:sldChg chg="ord">
        <pc:chgData name="PAULON, PETER" userId="a1f5689d-c419-430e-9144-421217d4867b" providerId="ADAL" clId="{3F0EF9D0-8AB8-4DAA-BA4B-248B27CFC510}" dt="2024-11-21T18:58:28.137" v="530"/>
        <pc:sldMkLst>
          <pc:docMk/>
          <pc:sldMk cId="299965153" sldId="261"/>
        </pc:sldMkLst>
      </pc:sldChg>
      <pc:sldChg chg="modSp mod">
        <pc:chgData name="PAULON, PETER" userId="a1f5689d-c419-430e-9144-421217d4867b" providerId="ADAL" clId="{3F0EF9D0-8AB8-4DAA-BA4B-248B27CFC510}" dt="2024-11-21T20:19:09.532" v="595" actId="20577"/>
        <pc:sldMkLst>
          <pc:docMk/>
          <pc:sldMk cId="1508360084" sldId="278"/>
        </pc:sldMkLst>
        <pc:spChg chg="mod">
          <ac:chgData name="PAULON, PETER" userId="a1f5689d-c419-430e-9144-421217d4867b" providerId="ADAL" clId="{3F0EF9D0-8AB8-4DAA-BA4B-248B27CFC510}" dt="2024-11-21T20:19:09.532" v="595" actId="20577"/>
          <ac:spMkLst>
            <pc:docMk/>
            <pc:sldMk cId="1508360084" sldId="278"/>
            <ac:spMk id="17" creationId="{21C1CADB-E86F-4C61-A17A-79C35705BEB9}"/>
          </ac:spMkLst>
        </pc:spChg>
      </pc:sldChg>
      <pc:sldChg chg="modSp mod">
        <pc:chgData name="PAULON, PETER" userId="a1f5689d-c419-430e-9144-421217d4867b" providerId="ADAL" clId="{3F0EF9D0-8AB8-4DAA-BA4B-248B27CFC510}" dt="2024-11-21T21:48:00.861" v="766" actId="20577"/>
        <pc:sldMkLst>
          <pc:docMk/>
          <pc:sldMk cId="1975882465" sldId="279"/>
        </pc:sldMkLst>
        <pc:graphicFrameChg chg="modGraphic">
          <ac:chgData name="PAULON, PETER" userId="a1f5689d-c419-430e-9144-421217d4867b" providerId="ADAL" clId="{3F0EF9D0-8AB8-4DAA-BA4B-248B27CFC510}" dt="2024-11-21T21:48:00.861" v="766" actId="20577"/>
          <ac:graphicFrameMkLst>
            <pc:docMk/>
            <pc:sldMk cId="1975882465" sldId="279"/>
            <ac:graphicFrameMk id="2" creationId="{A048E3C9-2850-46A0-9FB6-9E9B12E3C6B8}"/>
          </ac:graphicFrameMkLst>
        </pc:graphicFrameChg>
      </pc:sldChg>
      <pc:sldChg chg="modSp mod">
        <pc:chgData name="PAULON, PETER" userId="a1f5689d-c419-430e-9144-421217d4867b" providerId="ADAL" clId="{3F0EF9D0-8AB8-4DAA-BA4B-248B27CFC510}" dt="2024-11-21T21:48:30.755" v="774" actId="20577"/>
        <pc:sldMkLst>
          <pc:docMk/>
          <pc:sldMk cId="904200960" sldId="280"/>
        </pc:sldMkLst>
        <pc:graphicFrameChg chg="modGraphic">
          <ac:chgData name="PAULON, PETER" userId="a1f5689d-c419-430e-9144-421217d4867b" providerId="ADAL" clId="{3F0EF9D0-8AB8-4DAA-BA4B-248B27CFC510}" dt="2024-11-21T21:48:30.755" v="774" actId="20577"/>
          <ac:graphicFrameMkLst>
            <pc:docMk/>
            <pc:sldMk cId="904200960" sldId="280"/>
            <ac:graphicFrameMk id="2" creationId="{B30780FC-5EA5-4DED-B9EE-6992B71E7EAF}"/>
          </ac:graphicFrameMkLst>
        </pc:graphicFrameChg>
      </pc:sldChg>
      <pc:sldChg chg="del">
        <pc:chgData name="PAULON, PETER" userId="a1f5689d-c419-430e-9144-421217d4867b" providerId="ADAL" clId="{3F0EF9D0-8AB8-4DAA-BA4B-248B27CFC510}" dt="2024-11-21T18:42:32.821" v="528" actId="47"/>
        <pc:sldMkLst>
          <pc:docMk/>
          <pc:sldMk cId="3243631892" sldId="281"/>
        </pc:sldMkLst>
      </pc:sldChg>
      <pc:sldChg chg="addSp modSp mod">
        <pc:chgData name="PAULON, PETER" userId="a1f5689d-c419-430e-9144-421217d4867b" providerId="ADAL" clId="{3F0EF9D0-8AB8-4DAA-BA4B-248B27CFC510}" dt="2024-11-21T21:58:00.305" v="846"/>
        <pc:sldMkLst>
          <pc:docMk/>
          <pc:sldMk cId="317160948" sldId="285"/>
        </pc:sldMkLst>
        <pc:spChg chg="add mod">
          <ac:chgData name="PAULON, PETER" userId="a1f5689d-c419-430e-9144-421217d4867b" providerId="ADAL" clId="{3F0EF9D0-8AB8-4DAA-BA4B-248B27CFC510}" dt="2024-11-21T21:57:50.637" v="845" actId="14100"/>
          <ac:spMkLst>
            <pc:docMk/>
            <pc:sldMk cId="317160948" sldId="285"/>
            <ac:spMk id="3" creationId="{815D6ED5-18CE-4398-6642-D8E0279C7E5A}"/>
          </ac:spMkLst>
        </pc:spChg>
        <pc:graphicFrameChg chg="mod">
          <ac:chgData name="PAULON, PETER" userId="a1f5689d-c419-430e-9144-421217d4867b" providerId="ADAL" clId="{3F0EF9D0-8AB8-4DAA-BA4B-248B27CFC510}" dt="2024-11-21T21:58:00.305" v="846"/>
          <ac:graphicFrameMkLst>
            <pc:docMk/>
            <pc:sldMk cId="317160948" sldId="285"/>
            <ac:graphicFrameMk id="9" creationId="{D1D78ADB-97ED-4455-92A6-8134A9157590}"/>
          </ac:graphicFrameMkLst>
        </pc:graphicFrameChg>
      </pc:sldChg>
      <pc:sldChg chg="modSp mod">
        <pc:chgData name="PAULON, PETER" userId="a1f5689d-c419-430e-9144-421217d4867b" providerId="ADAL" clId="{3F0EF9D0-8AB8-4DAA-BA4B-248B27CFC510}" dt="2024-11-21T19:04:43.704" v="585" actId="20577"/>
        <pc:sldMkLst>
          <pc:docMk/>
          <pc:sldMk cId="177715028" sldId="286"/>
        </pc:sldMkLst>
        <pc:spChg chg="mod">
          <ac:chgData name="PAULON, PETER" userId="a1f5689d-c419-430e-9144-421217d4867b" providerId="ADAL" clId="{3F0EF9D0-8AB8-4DAA-BA4B-248B27CFC510}" dt="2024-11-21T19:04:43.704" v="585" actId="20577"/>
          <ac:spMkLst>
            <pc:docMk/>
            <pc:sldMk cId="177715028" sldId="286"/>
            <ac:spMk id="3" creationId="{B90B50B5-38B7-4A67-8B21-4173AB7BD581}"/>
          </ac:spMkLst>
        </pc:spChg>
      </pc:sldChg>
      <pc:sldChg chg="addSp modSp mod">
        <pc:chgData name="PAULON, PETER" userId="a1f5689d-c419-430e-9144-421217d4867b" providerId="ADAL" clId="{3F0EF9D0-8AB8-4DAA-BA4B-248B27CFC510}" dt="2024-11-21T21:29:26.786" v="636" actId="255"/>
        <pc:sldMkLst>
          <pc:docMk/>
          <pc:sldMk cId="1254881881" sldId="290"/>
        </pc:sldMkLst>
        <pc:spChg chg="mod">
          <ac:chgData name="PAULON, PETER" userId="a1f5689d-c419-430e-9144-421217d4867b" providerId="ADAL" clId="{3F0EF9D0-8AB8-4DAA-BA4B-248B27CFC510}" dt="2024-11-21T21:27:23.040" v="625" actId="20577"/>
          <ac:spMkLst>
            <pc:docMk/>
            <pc:sldMk cId="1254881881" sldId="290"/>
            <ac:spMk id="2" creationId="{A9BAF40E-E956-44FE-A7E4-200BF184804E}"/>
          </ac:spMkLst>
        </pc:spChg>
        <pc:spChg chg="mod">
          <ac:chgData name="PAULON, PETER" userId="a1f5689d-c419-430e-9144-421217d4867b" providerId="ADAL" clId="{3F0EF9D0-8AB8-4DAA-BA4B-248B27CFC510}" dt="2024-11-21T21:27:05.673" v="616" actId="14100"/>
          <ac:spMkLst>
            <pc:docMk/>
            <pc:sldMk cId="1254881881" sldId="290"/>
            <ac:spMk id="3" creationId="{CE3476E6-777D-4F24-960F-CE89F851ECFE}"/>
          </ac:spMkLst>
        </pc:spChg>
        <pc:spChg chg="mod">
          <ac:chgData name="PAULON, PETER" userId="a1f5689d-c419-430e-9144-421217d4867b" providerId="ADAL" clId="{3F0EF9D0-8AB8-4DAA-BA4B-248B27CFC510}" dt="2024-11-21T21:27:38.732" v="628" actId="122"/>
          <ac:spMkLst>
            <pc:docMk/>
            <pc:sldMk cId="1254881881" sldId="290"/>
            <ac:spMk id="4" creationId="{00BD6700-F053-429D-8995-713C9AE58372}"/>
          </ac:spMkLst>
        </pc:spChg>
        <pc:spChg chg="add mod">
          <ac:chgData name="PAULON, PETER" userId="a1f5689d-c419-430e-9144-421217d4867b" providerId="ADAL" clId="{3F0EF9D0-8AB8-4DAA-BA4B-248B27CFC510}" dt="2024-11-21T21:29:26.786" v="636" actId="255"/>
          <ac:spMkLst>
            <pc:docMk/>
            <pc:sldMk cId="1254881881" sldId="290"/>
            <ac:spMk id="6" creationId="{00AF1297-92D4-EBF4-9350-8321C04FF1B6}"/>
          </ac:spMkLst>
        </pc:spChg>
        <pc:picChg chg="add mod">
          <ac:chgData name="PAULON, PETER" userId="a1f5689d-c419-430e-9144-421217d4867b" providerId="ADAL" clId="{3F0EF9D0-8AB8-4DAA-BA4B-248B27CFC510}" dt="2024-11-21T21:28:50.206" v="633" actId="1076"/>
          <ac:picMkLst>
            <pc:docMk/>
            <pc:sldMk cId="1254881881" sldId="290"/>
            <ac:picMk id="5" creationId="{00DA066E-A461-FF7B-D6BD-34A7514E62CF}"/>
          </ac:picMkLst>
        </pc:picChg>
      </pc:sldChg>
      <pc:sldChg chg="addSp delSp modSp mod">
        <pc:chgData name="PAULON, PETER" userId="a1f5689d-c419-430e-9144-421217d4867b" providerId="ADAL" clId="{3F0EF9D0-8AB8-4DAA-BA4B-248B27CFC510}" dt="2024-11-21T17:34:26.599" v="302" actId="20577"/>
        <pc:sldMkLst>
          <pc:docMk/>
          <pc:sldMk cId="415756349" sldId="300"/>
        </pc:sldMkLst>
        <pc:spChg chg="del">
          <ac:chgData name="PAULON, PETER" userId="a1f5689d-c419-430e-9144-421217d4867b" providerId="ADAL" clId="{3F0EF9D0-8AB8-4DAA-BA4B-248B27CFC510}" dt="2024-11-21T17:29:46.457" v="116" actId="478"/>
          <ac:spMkLst>
            <pc:docMk/>
            <pc:sldMk cId="415756349" sldId="300"/>
            <ac:spMk id="5" creationId="{807D4BD8-3845-449D-B5CA-21C4E5E2EDE0}"/>
          </ac:spMkLst>
        </pc:spChg>
        <pc:spChg chg="del mod">
          <ac:chgData name="PAULON, PETER" userId="a1f5689d-c419-430e-9144-421217d4867b" providerId="ADAL" clId="{3F0EF9D0-8AB8-4DAA-BA4B-248B27CFC510}" dt="2024-11-21T17:29:35.378" v="112" actId="478"/>
          <ac:spMkLst>
            <pc:docMk/>
            <pc:sldMk cId="415756349" sldId="300"/>
            <ac:spMk id="8" creationId="{3EA4044F-C93C-4C7C-ADBE-F1667F6B1DF9}"/>
          </ac:spMkLst>
        </pc:spChg>
        <pc:spChg chg="del mod">
          <ac:chgData name="PAULON, PETER" userId="a1f5689d-c419-430e-9144-421217d4867b" providerId="ADAL" clId="{3F0EF9D0-8AB8-4DAA-BA4B-248B27CFC510}" dt="2024-11-21T17:29:41.336" v="115" actId="478"/>
          <ac:spMkLst>
            <pc:docMk/>
            <pc:sldMk cId="415756349" sldId="300"/>
            <ac:spMk id="11" creationId="{9868F79C-EFA5-48C7-9C65-AA4ADEDB67E4}"/>
          </ac:spMkLst>
        </pc:spChg>
        <pc:spChg chg="del">
          <ac:chgData name="PAULON, PETER" userId="a1f5689d-c419-430e-9144-421217d4867b" providerId="ADAL" clId="{3F0EF9D0-8AB8-4DAA-BA4B-248B27CFC510}" dt="2024-11-21T17:29:38.872" v="113" actId="478"/>
          <ac:spMkLst>
            <pc:docMk/>
            <pc:sldMk cId="415756349" sldId="300"/>
            <ac:spMk id="12" creationId="{D18DFA7B-8EC2-4430-ABFB-2B0771CC0030}"/>
          </ac:spMkLst>
        </pc:spChg>
        <pc:spChg chg="add del mod">
          <ac:chgData name="PAULON, PETER" userId="a1f5689d-c419-430e-9144-421217d4867b" providerId="ADAL" clId="{3F0EF9D0-8AB8-4DAA-BA4B-248B27CFC510}" dt="2024-11-21T17:31:01.291" v="132" actId="21"/>
          <ac:spMkLst>
            <pc:docMk/>
            <pc:sldMk cId="415756349" sldId="300"/>
            <ac:spMk id="16" creationId="{F39077CF-A24A-4FE9-9C10-D521A5317FF6}"/>
          </ac:spMkLst>
        </pc:spChg>
        <pc:spChg chg="add mod">
          <ac:chgData name="PAULON, PETER" userId="a1f5689d-c419-430e-9144-421217d4867b" providerId="ADAL" clId="{3F0EF9D0-8AB8-4DAA-BA4B-248B27CFC510}" dt="2024-11-21T17:33:16.839" v="205" actId="20577"/>
          <ac:spMkLst>
            <pc:docMk/>
            <pc:sldMk cId="415756349" sldId="300"/>
            <ac:spMk id="17" creationId="{21AEBFB0-B23F-109F-724B-E7853FED1EA5}"/>
          </ac:spMkLst>
        </pc:spChg>
        <pc:spChg chg="add mod">
          <ac:chgData name="PAULON, PETER" userId="a1f5689d-c419-430e-9144-421217d4867b" providerId="ADAL" clId="{3F0EF9D0-8AB8-4DAA-BA4B-248B27CFC510}" dt="2024-11-21T17:32:56.884" v="182" actId="6549"/>
          <ac:spMkLst>
            <pc:docMk/>
            <pc:sldMk cId="415756349" sldId="300"/>
            <ac:spMk id="18" creationId="{B20C42A7-4AD6-8325-4449-5103E89A5EE7}"/>
          </ac:spMkLst>
        </pc:spChg>
        <pc:spChg chg="del">
          <ac:chgData name="PAULON, PETER" userId="a1f5689d-c419-430e-9144-421217d4867b" providerId="ADAL" clId="{3F0EF9D0-8AB8-4DAA-BA4B-248B27CFC510}" dt="2024-11-21T17:29:49.565" v="117" actId="478"/>
          <ac:spMkLst>
            <pc:docMk/>
            <pc:sldMk cId="415756349" sldId="300"/>
            <ac:spMk id="19" creationId="{5FA35CD7-328F-4EB1-A2A9-9E8A1E44121B}"/>
          </ac:spMkLst>
        </pc:spChg>
        <pc:spChg chg="add mod">
          <ac:chgData name="PAULON, PETER" userId="a1f5689d-c419-430e-9144-421217d4867b" providerId="ADAL" clId="{3F0EF9D0-8AB8-4DAA-BA4B-248B27CFC510}" dt="2024-11-21T17:33:10.647" v="202" actId="6549"/>
          <ac:spMkLst>
            <pc:docMk/>
            <pc:sldMk cId="415756349" sldId="300"/>
            <ac:spMk id="20" creationId="{7A6DC9F3-A3AF-C5B6-2660-7B81317E87C7}"/>
          </ac:spMkLst>
        </pc:spChg>
        <pc:spChg chg="add mod">
          <ac:chgData name="PAULON, PETER" userId="a1f5689d-c419-430e-9144-421217d4867b" providerId="ADAL" clId="{3F0EF9D0-8AB8-4DAA-BA4B-248B27CFC510}" dt="2024-11-21T17:33:29.447" v="224" actId="6549"/>
          <ac:spMkLst>
            <pc:docMk/>
            <pc:sldMk cId="415756349" sldId="300"/>
            <ac:spMk id="22" creationId="{E02130DF-53C5-5BB0-0210-FBD49B20FE7F}"/>
          </ac:spMkLst>
        </pc:spChg>
        <pc:spChg chg="add mod">
          <ac:chgData name="PAULON, PETER" userId="a1f5689d-c419-430e-9144-421217d4867b" providerId="ADAL" clId="{3F0EF9D0-8AB8-4DAA-BA4B-248B27CFC510}" dt="2024-11-21T17:34:26.599" v="302" actId="20577"/>
          <ac:spMkLst>
            <pc:docMk/>
            <pc:sldMk cId="415756349" sldId="300"/>
            <ac:spMk id="23" creationId="{36059962-65F7-F6FB-3139-7D8975488098}"/>
          </ac:spMkLst>
        </pc:spChg>
        <pc:spChg chg="add mod">
          <ac:chgData name="PAULON, PETER" userId="a1f5689d-c419-430e-9144-421217d4867b" providerId="ADAL" clId="{3F0EF9D0-8AB8-4DAA-BA4B-248B27CFC510}" dt="2024-11-21T17:33:58.652" v="283" actId="20577"/>
          <ac:spMkLst>
            <pc:docMk/>
            <pc:sldMk cId="415756349" sldId="300"/>
            <ac:spMk id="24" creationId="{41EA7A84-AEA1-E165-2A4B-EA3806E1D001}"/>
          </ac:spMkLst>
        </pc:spChg>
        <pc:spChg chg="add mod">
          <ac:chgData name="PAULON, PETER" userId="a1f5689d-c419-430e-9144-421217d4867b" providerId="ADAL" clId="{3F0EF9D0-8AB8-4DAA-BA4B-248B27CFC510}" dt="2024-11-21T17:33:47.697" v="258" actId="20577"/>
          <ac:spMkLst>
            <pc:docMk/>
            <pc:sldMk cId="415756349" sldId="300"/>
            <ac:spMk id="25" creationId="{1C9F319D-D8B3-41DF-ADEE-B1ABCB10C7FB}"/>
          </ac:spMkLst>
        </pc:spChg>
        <pc:spChg chg="add mod">
          <ac:chgData name="PAULON, PETER" userId="a1f5689d-c419-430e-9144-421217d4867b" providerId="ADAL" clId="{3F0EF9D0-8AB8-4DAA-BA4B-248B27CFC510}" dt="2024-11-21T17:33:39.071" v="239" actId="6549"/>
          <ac:spMkLst>
            <pc:docMk/>
            <pc:sldMk cId="415756349" sldId="300"/>
            <ac:spMk id="26" creationId="{4995D4D8-87A6-2C88-8DF5-B0178DC9EF3F}"/>
          </ac:spMkLst>
        </pc:spChg>
        <pc:picChg chg="add mod">
          <ac:chgData name="PAULON, PETER" userId="a1f5689d-c419-430e-9144-421217d4867b" providerId="ADAL" clId="{3F0EF9D0-8AB8-4DAA-BA4B-248B27CFC510}" dt="2024-11-21T17:30:00.490" v="121" actId="1076"/>
          <ac:picMkLst>
            <pc:docMk/>
            <pc:sldMk cId="415756349" sldId="300"/>
            <ac:picMk id="3" creationId="{C6C4ECC0-246C-5852-C97F-02473C7BF4DD}"/>
          </ac:picMkLst>
        </pc:picChg>
        <pc:picChg chg="add del mod">
          <ac:chgData name="PAULON, PETER" userId="a1f5689d-c419-430e-9144-421217d4867b" providerId="ADAL" clId="{3F0EF9D0-8AB8-4DAA-BA4B-248B27CFC510}" dt="2024-11-21T17:08:38.113" v="64" actId="478"/>
          <ac:picMkLst>
            <pc:docMk/>
            <pc:sldMk cId="415756349" sldId="300"/>
            <ac:picMk id="4" creationId="{6D589E64-36E3-5277-F980-4FCA6E240F4B}"/>
          </ac:picMkLst>
        </pc:picChg>
        <pc:picChg chg="mod">
          <ac:chgData name="PAULON, PETER" userId="a1f5689d-c419-430e-9144-421217d4867b" providerId="ADAL" clId="{3F0EF9D0-8AB8-4DAA-BA4B-248B27CFC510}" dt="2024-11-21T17:30:34.819" v="130" actId="1076"/>
          <ac:picMkLst>
            <pc:docMk/>
            <pc:sldMk cId="415756349" sldId="300"/>
            <ac:picMk id="6" creationId="{C7C66F3B-CA53-4AFD-8199-DE93AE2C949A}"/>
          </ac:picMkLst>
        </pc:picChg>
        <pc:picChg chg="mod">
          <ac:chgData name="PAULON, PETER" userId="a1f5689d-c419-430e-9144-421217d4867b" providerId="ADAL" clId="{3F0EF9D0-8AB8-4DAA-BA4B-248B27CFC510}" dt="2024-11-21T17:30:22.510" v="128" actId="1076"/>
          <ac:picMkLst>
            <pc:docMk/>
            <pc:sldMk cId="415756349" sldId="300"/>
            <ac:picMk id="7" creationId="{418992C5-C9A0-4CAA-C9D7-6584F3CDDB7F}"/>
          </ac:picMkLst>
        </pc:picChg>
        <pc:picChg chg="add del mod">
          <ac:chgData name="PAULON, PETER" userId="a1f5689d-c419-430e-9144-421217d4867b" providerId="ADAL" clId="{3F0EF9D0-8AB8-4DAA-BA4B-248B27CFC510}" dt="2024-11-21T17:30:20.708" v="127" actId="1076"/>
          <ac:picMkLst>
            <pc:docMk/>
            <pc:sldMk cId="415756349" sldId="300"/>
            <ac:picMk id="9" creationId="{CC685E5E-6C62-6DA4-CC20-A91D8D942B99}"/>
          </ac:picMkLst>
        </pc:picChg>
        <pc:picChg chg="add mod">
          <ac:chgData name="PAULON, PETER" userId="a1f5689d-c419-430e-9144-421217d4867b" providerId="ADAL" clId="{3F0EF9D0-8AB8-4DAA-BA4B-248B27CFC510}" dt="2024-11-21T17:30:05.069" v="123" actId="1076"/>
          <ac:picMkLst>
            <pc:docMk/>
            <pc:sldMk cId="415756349" sldId="300"/>
            <ac:picMk id="13" creationId="{3D023368-7EA4-5A0A-58CC-47161DC6BD77}"/>
          </ac:picMkLst>
        </pc:picChg>
        <pc:picChg chg="add mod">
          <ac:chgData name="PAULON, PETER" userId="a1f5689d-c419-430e-9144-421217d4867b" providerId="ADAL" clId="{3F0EF9D0-8AB8-4DAA-BA4B-248B27CFC510}" dt="2024-11-21T17:30:06.776" v="124" actId="1076"/>
          <ac:picMkLst>
            <pc:docMk/>
            <pc:sldMk cId="415756349" sldId="300"/>
            <ac:picMk id="15" creationId="{EADDA5CC-4234-069E-0BD0-6290BAC166E1}"/>
          </ac:picMkLst>
        </pc:picChg>
        <pc:picChg chg="mod">
          <ac:chgData name="PAULON, PETER" userId="a1f5689d-c419-430e-9144-421217d4867b" providerId="ADAL" clId="{3F0EF9D0-8AB8-4DAA-BA4B-248B27CFC510}" dt="2024-11-21T17:30:11.401" v="125" actId="1076"/>
          <ac:picMkLst>
            <pc:docMk/>
            <pc:sldMk cId="415756349" sldId="300"/>
            <ac:picMk id="21" creationId="{2DC7F56C-CB67-4964-A8DA-BA7506F66191}"/>
          </ac:picMkLst>
        </pc:picChg>
        <pc:picChg chg="mod">
          <ac:chgData name="PAULON, PETER" userId="a1f5689d-c419-430e-9144-421217d4867b" providerId="ADAL" clId="{3F0EF9D0-8AB8-4DAA-BA4B-248B27CFC510}" dt="2024-11-21T17:30:27.548" v="129" actId="1076"/>
          <ac:picMkLst>
            <pc:docMk/>
            <pc:sldMk cId="415756349" sldId="300"/>
            <ac:picMk id="1038" creationId="{4723CED0-3C2F-49D9-BA4C-E844DCE856B0}"/>
          </ac:picMkLst>
        </pc:picChg>
      </pc:sldChg>
      <pc:sldChg chg="modSp mod">
        <pc:chgData name="PAULON, PETER" userId="a1f5689d-c419-430e-9144-421217d4867b" providerId="ADAL" clId="{3F0EF9D0-8AB8-4DAA-BA4B-248B27CFC510}" dt="2024-11-21T21:35:01.770" v="650" actId="20577"/>
        <pc:sldMkLst>
          <pc:docMk/>
          <pc:sldMk cId="2109811237" sldId="304"/>
        </pc:sldMkLst>
        <pc:graphicFrameChg chg="modGraphic">
          <ac:chgData name="PAULON, PETER" userId="a1f5689d-c419-430e-9144-421217d4867b" providerId="ADAL" clId="{3F0EF9D0-8AB8-4DAA-BA4B-248B27CFC510}" dt="2024-11-21T21:35:01.770" v="650" actId="20577"/>
          <ac:graphicFrameMkLst>
            <pc:docMk/>
            <pc:sldMk cId="2109811237" sldId="304"/>
            <ac:graphicFrameMk id="5" creationId="{455B573B-0003-464C-312A-5A8E06460E20}"/>
          </ac:graphicFrameMkLst>
        </pc:graphicFrameChg>
      </pc:sldChg>
      <pc:sldChg chg="modSp mod">
        <pc:chgData name="PAULON, PETER" userId="a1f5689d-c419-430e-9144-421217d4867b" providerId="ADAL" clId="{3F0EF9D0-8AB8-4DAA-BA4B-248B27CFC510}" dt="2024-11-21T23:02:04.354" v="850" actId="6549"/>
        <pc:sldMkLst>
          <pc:docMk/>
          <pc:sldMk cId="1871800098" sldId="305"/>
        </pc:sldMkLst>
        <pc:spChg chg="mod">
          <ac:chgData name="PAULON, PETER" userId="a1f5689d-c419-430e-9144-421217d4867b" providerId="ADAL" clId="{3F0EF9D0-8AB8-4DAA-BA4B-248B27CFC510}" dt="2024-11-21T23:02:04.354" v="850" actId="6549"/>
          <ac:spMkLst>
            <pc:docMk/>
            <pc:sldMk cId="1871800098" sldId="305"/>
            <ac:spMk id="7" creationId="{B4D9D290-2C03-479C-AA4C-7AA7AC2E71EE}"/>
          </ac:spMkLst>
        </pc:spChg>
      </pc:sldChg>
      <pc:sldChg chg="modSp mod">
        <pc:chgData name="PAULON, PETER" userId="a1f5689d-c419-430e-9144-421217d4867b" providerId="ADAL" clId="{3F0EF9D0-8AB8-4DAA-BA4B-248B27CFC510}" dt="2024-11-21T21:55:32.294" v="824" actId="255"/>
        <pc:sldMkLst>
          <pc:docMk/>
          <pc:sldMk cId="1502769385" sldId="307"/>
        </pc:sldMkLst>
        <pc:graphicFrameChg chg="mod modGraphic">
          <ac:chgData name="PAULON, PETER" userId="a1f5689d-c419-430e-9144-421217d4867b" providerId="ADAL" clId="{3F0EF9D0-8AB8-4DAA-BA4B-248B27CFC510}" dt="2024-11-21T21:55:32.294" v="824" actId="255"/>
          <ac:graphicFrameMkLst>
            <pc:docMk/>
            <pc:sldMk cId="1502769385" sldId="307"/>
            <ac:graphicFrameMk id="3" creationId="{780BA6F7-86AA-CA0A-B823-49FB1EA18125}"/>
          </ac:graphicFrameMkLst>
        </pc:graphicFrameChg>
      </pc:sldChg>
      <pc:sldChg chg="addSp delSp modSp new del mod delAnim modAnim">
        <pc:chgData name="PAULON, PETER" userId="a1f5689d-c419-430e-9144-421217d4867b" providerId="ADAL" clId="{3F0EF9D0-8AB8-4DAA-BA4B-248B27CFC510}" dt="2024-11-21T20:29:41.727" v="599" actId="47"/>
        <pc:sldMkLst>
          <pc:docMk/>
          <pc:sldMk cId="1702784714" sldId="310"/>
        </pc:sldMkLst>
        <pc:picChg chg="add del mod">
          <ac:chgData name="PAULON, PETER" userId="a1f5689d-c419-430e-9144-421217d4867b" providerId="ADAL" clId="{3F0EF9D0-8AB8-4DAA-BA4B-248B27CFC510}" dt="2024-11-21T20:29:39.487" v="598" actId="478"/>
          <ac:picMkLst>
            <pc:docMk/>
            <pc:sldMk cId="1702784714" sldId="310"/>
            <ac:picMk id="2" creationId="{D9C8EC0C-3A86-49EB-8E57-E8F6D53563B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C14279-7AA6-4089-80D1-178076C581B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BAF09AB-5B83-4746-9278-EF9FAFCAE287}">
      <dgm:prSet/>
      <dgm:spPr/>
      <dgm:t>
        <a:bodyPr/>
        <a:lstStyle/>
        <a:p>
          <a:r>
            <a:rPr lang="en-US" b="1" dirty="0"/>
            <a:t>Students will leave this program with:</a:t>
          </a:r>
        </a:p>
      </dgm:t>
    </dgm:pt>
    <dgm:pt modelId="{C7764ECE-343F-4C56-B7C3-FCE176985F63}" type="parTrans" cxnId="{006D93C8-939E-4468-BBBA-F313B2A64655}">
      <dgm:prSet/>
      <dgm:spPr/>
      <dgm:t>
        <a:bodyPr/>
        <a:lstStyle/>
        <a:p>
          <a:endParaRPr lang="en-US"/>
        </a:p>
      </dgm:t>
    </dgm:pt>
    <dgm:pt modelId="{4EE21E14-EEFC-496E-9A31-43EEFC524B8F}" type="sibTrans" cxnId="{006D93C8-939E-4468-BBBA-F313B2A64655}">
      <dgm:prSet/>
      <dgm:spPr/>
      <dgm:t>
        <a:bodyPr/>
        <a:lstStyle/>
        <a:p>
          <a:endParaRPr lang="en-US"/>
        </a:p>
      </dgm:t>
    </dgm:pt>
    <dgm:pt modelId="{74CA29CD-680B-4FEC-AD56-E1469C4F1C79}">
      <dgm:prSet/>
      <dgm:spPr/>
      <dgm:t>
        <a:bodyPr/>
        <a:lstStyle/>
        <a:p>
          <a:r>
            <a:rPr lang="en-US" b="1" dirty="0"/>
            <a:t>Minimum of 6 credits in science</a:t>
          </a:r>
        </a:p>
      </dgm:t>
    </dgm:pt>
    <dgm:pt modelId="{BE6E7693-1B20-4DCA-B73E-77C6DDF37660}" type="parTrans" cxnId="{42579D2A-FCC0-4B07-9178-000263CC84FA}">
      <dgm:prSet/>
      <dgm:spPr/>
      <dgm:t>
        <a:bodyPr/>
        <a:lstStyle/>
        <a:p>
          <a:endParaRPr lang="en-US"/>
        </a:p>
      </dgm:t>
    </dgm:pt>
    <dgm:pt modelId="{DB72B42E-9EB4-4F75-AB79-C81A90B61DA7}" type="sibTrans" cxnId="{42579D2A-FCC0-4B07-9178-000263CC84FA}">
      <dgm:prSet/>
      <dgm:spPr/>
      <dgm:t>
        <a:bodyPr/>
        <a:lstStyle/>
        <a:p>
          <a:endParaRPr lang="en-US"/>
        </a:p>
      </dgm:t>
    </dgm:pt>
    <dgm:pt modelId="{DD1E4C67-A929-49B9-9781-F23917CD94D8}">
      <dgm:prSet/>
      <dgm:spPr/>
      <dgm:t>
        <a:bodyPr/>
        <a:lstStyle/>
        <a:p>
          <a:r>
            <a:rPr lang="en-US" b="1" dirty="0"/>
            <a:t>Minimum of 5 credits in math &amp; computer programming</a:t>
          </a:r>
        </a:p>
      </dgm:t>
    </dgm:pt>
    <dgm:pt modelId="{516B37E7-C47B-4ED3-96FA-4CAA8C41FF78}" type="parTrans" cxnId="{5257101D-F924-47BE-8DA4-C299955333FE}">
      <dgm:prSet/>
      <dgm:spPr/>
      <dgm:t>
        <a:bodyPr/>
        <a:lstStyle/>
        <a:p>
          <a:endParaRPr lang="en-US"/>
        </a:p>
      </dgm:t>
    </dgm:pt>
    <dgm:pt modelId="{95A3DB75-A142-42BC-A329-DFDA15834208}" type="sibTrans" cxnId="{5257101D-F924-47BE-8DA4-C299955333FE}">
      <dgm:prSet/>
      <dgm:spPr/>
      <dgm:t>
        <a:bodyPr/>
        <a:lstStyle/>
        <a:p>
          <a:endParaRPr lang="en-US"/>
        </a:p>
      </dgm:t>
    </dgm:pt>
    <dgm:pt modelId="{56E43C6D-01DC-418E-9F0A-8F7CC83FA180}">
      <dgm:prSet/>
      <dgm:spPr>
        <a:solidFill>
          <a:srgbClr val="92D050"/>
        </a:solidFill>
      </dgm:spPr>
      <dgm:t>
        <a:bodyPr/>
        <a:lstStyle/>
        <a:p>
          <a:r>
            <a:rPr lang="en-US" b="1" dirty="0"/>
            <a:t>Participation in 6 or 7 Advanced Placement (AP) classes </a:t>
          </a:r>
        </a:p>
      </dgm:t>
    </dgm:pt>
    <dgm:pt modelId="{A615DDBB-6CBD-416A-AFB4-14AC12BB6056}" type="parTrans" cxnId="{0F4F26DC-887C-48CD-B44F-DB3F3A50BEE5}">
      <dgm:prSet/>
      <dgm:spPr/>
      <dgm:t>
        <a:bodyPr/>
        <a:lstStyle/>
        <a:p>
          <a:endParaRPr lang="en-US"/>
        </a:p>
      </dgm:t>
    </dgm:pt>
    <dgm:pt modelId="{EE9206ED-5191-4CEF-84B6-A66CD90C927B}" type="sibTrans" cxnId="{0F4F26DC-887C-48CD-B44F-DB3F3A50BEE5}">
      <dgm:prSet/>
      <dgm:spPr/>
      <dgm:t>
        <a:bodyPr/>
        <a:lstStyle/>
        <a:p>
          <a:endParaRPr lang="en-US"/>
        </a:p>
      </dgm:t>
    </dgm:pt>
    <dgm:pt modelId="{95B007F6-BEF6-4A97-8398-2E5B2E4C8936}">
      <dgm:prSet/>
      <dgm:spPr>
        <a:noFill/>
      </dgm:spPr>
      <dgm:t>
        <a:bodyPr/>
        <a:lstStyle/>
        <a:p>
          <a:endParaRPr lang="en-US" b="1" dirty="0"/>
        </a:p>
      </dgm:t>
    </dgm:pt>
    <dgm:pt modelId="{8743B023-2DB9-4514-8388-6040F511CFA1}" type="parTrans" cxnId="{C46AD22C-E1D0-486F-A8F7-C0B71236D44F}">
      <dgm:prSet/>
      <dgm:spPr/>
      <dgm:t>
        <a:bodyPr/>
        <a:lstStyle/>
        <a:p>
          <a:endParaRPr lang="en-US"/>
        </a:p>
      </dgm:t>
    </dgm:pt>
    <dgm:pt modelId="{9BC35D85-6201-4E60-A633-806F232AF414}" type="sibTrans" cxnId="{C46AD22C-E1D0-486F-A8F7-C0B71236D44F}">
      <dgm:prSet/>
      <dgm:spPr/>
      <dgm:t>
        <a:bodyPr/>
        <a:lstStyle/>
        <a:p>
          <a:endParaRPr lang="en-US"/>
        </a:p>
      </dgm:t>
    </dgm:pt>
    <dgm:pt modelId="{69474CD4-C0E0-4032-B9A0-18E65A97724C}" type="pres">
      <dgm:prSet presAssocID="{8FC14279-7AA6-4089-80D1-178076C581B4}" presName="linear" presStyleCnt="0">
        <dgm:presLayoutVars>
          <dgm:animLvl val="lvl"/>
          <dgm:resizeHandles val="exact"/>
        </dgm:presLayoutVars>
      </dgm:prSet>
      <dgm:spPr/>
    </dgm:pt>
    <dgm:pt modelId="{4EEC199D-400F-4E16-A178-22D42EF48D6A}" type="pres">
      <dgm:prSet presAssocID="{EBAF09AB-5B83-4746-9278-EF9FAFCAE287}" presName="parentText" presStyleLbl="node1" presStyleIdx="0" presStyleCnt="5" custScaleY="96689" custLinFactNeighborY="53656">
        <dgm:presLayoutVars>
          <dgm:chMax val="0"/>
          <dgm:bulletEnabled val="1"/>
        </dgm:presLayoutVars>
      </dgm:prSet>
      <dgm:spPr/>
    </dgm:pt>
    <dgm:pt modelId="{71DE21BA-B299-4C1B-8AE3-A85EAFE32999}" type="pres">
      <dgm:prSet presAssocID="{4EE21E14-EEFC-496E-9A31-43EEFC524B8F}" presName="spacer" presStyleCnt="0"/>
      <dgm:spPr/>
    </dgm:pt>
    <dgm:pt modelId="{16D9DAFA-233E-4CCF-8DCD-399FA7BF30CC}" type="pres">
      <dgm:prSet presAssocID="{74CA29CD-680B-4FEC-AD56-E1469C4F1C7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54CCED7-96CC-4B22-A459-E8B0076BF8D8}" type="pres">
      <dgm:prSet presAssocID="{DB72B42E-9EB4-4F75-AB79-C81A90B61DA7}" presName="spacer" presStyleCnt="0"/>
      <dgm:spPr/>
    </dgm:pt>
    <dgm:pt modelId="{210C8CF7-7621-41B8-B146-24C1C78F74AD}" type="pres">
      <dgm:prSet presAssocID="{DD1E4C67-A929-49B9-9781-F23917CD94D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F0821DC-71E8-45ED-AD03-F7F3BF1331D4}" type="pres">
      <dgm:prSet presAssocID="{95A3DB75-A142-42BC-A329-DFDA15834208}" presName="spacer" presStyleCnt="0"/>
      <dgm:spPr/>
    </dgm:pt>
    <dgm:pt modelId="{5E182E99-B6D6-428F-B6C8-E555FFA7F7F5}" type="pres">
      <dgm:prSet presAssocID="{56E43C6D-01DC-418E-9F0A-8F7CC83FA18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6EAD957-6A09-47A9-88F8-CB920F58BBC4}" type="pres">
      <dgm:prSet presAssocID="{EE9206ED-5191-4CEF-84B6-A66CD90C927B}" presName="spacer" presStyleCnt="0"/>
      <dgm:spPr/>
    </dgm:pt>
    <dgm:pt modelId="{B19884BB-6DCA-4145-AC12-66F676866DA8}" type="pres">
      <dgm:prSet presAssocID="{95B007F6-BEF6-4A97-8398-2E5B2E4C893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04BA008-93B5-4310-8FCC-37036CECBCA1}" type="presOf" srcId="{56E43C6D-01DC-418E-9F0A-8F7CC83FA180}" destId="{5E182E99-B6D6-428F-B6C8-E555FFA7F7F5}" srcOrd="0" destOrd="0" presId="urn:microsoft.com/office/officeart/2005/8/layout/vList2"/>
    <dgm:cxn modelId="{5650C10F-653D-4BA7-99CD-7722E588C64D}" type="presOf" srcId="{EBAF09AB-5B83-4746-9278-EF9FAFCAE287}" destId="{4EEC199D-400F-4E16-A178-22D42EF48D6A}" srcOrd="0" destOrd="0" presId="urn:microsoft.com/office/officeart/2005/8/layout/vList2"/>
    <dgm:cxn modelId="{5257101D-F924-47BE-8DA4-C299955333FE}" srcId="{8FC14279-7AA6-4089-80D1-178076C581B4}" destId="{DD1E4C67-A929-49B9-9781-F23917CD94D8}" srcOrd="2" destOrd="0" parTransId="{516B37E7-C47B-4ED3-96FA-4CAA8C41FF78}" sibTransId="{95A3DB75-A142-42BC-A329-DFDA15834208}"/>
    <dgm:cxn modelId="{0BFEB525-303D-4764-86DB-4807289D2932}" type="presOf" srcId="{74CA29CD-680B-4FEC-AD56-E1469C4F1C79}" destId="{16D9DAFA-233E-4CCF-8DCD-399FA7BF30CC}" srcOrd="0" destOrd="0" presId="urn:microsoft.com/office/officeart/2005/8/layout/vList2"/>
    <dgm:cxn modelId="{42579D2A-FCC0-4B07-9178-000263CC84FA}" srcId="{8FC14279-7AA6-4089-80D1-178076C581B4}" destId="{74CA29CD-680B-4FEC-AD56-E1469C4F1C79}" srcOrd="1" destOrd="0" parTransId="{BE6E7693-1B20-4DCA-B73E-77C6DDF37660}" sibTransId="{DB72B42E-9EB4-4F75-AB79-C81A90B61DA7}"/>
    <dgm:cxn modelId="{C46AD22C-E1D0-486F-A8F7-C0B71236D44F}" srcId="{8FC14279-7AA6-4089-80D1-178076C581B4}" destId="{95B007F6-BEF6-4A97-8398-2E5B2E4C8936}" srcOrd="4" destOrd="0" parTransId="{8743B023-2DB9-4514-8388-6040F511CFA1}" sibTransId="{9BC35D85-6201-4E60-A633-806F232AF414}"/>
    <dgm:cxn modelId="{44000294-B79B-436A-8688-9DD203CB9351}" type="presOf" srcId="{8FC14279-7AA6-4089-80D1-178076C581B4}" destId="{69474CD4-C0E0-4032-B9A0-18E65A97724C}" srcOrd="0" destOrd="0" presId="urn:microsoft.com/office/officeart/2005/8/layout/vList2"/>
    <dgm:cxn modelId="{68F6FB96-A51F-4548-9463-B8D60A10A221}" type="presOf" srcId="{DD1E4C67-A929-49B9-9781-F23917CD94D8}" destId="{210C8CF7-7621-41B8-B146-24C1C78F74AD}" srcOrd="0" destOrd="0" presId="urn:microsoft.com/office/officeart/2005/8/layout/vList2"/>
    <dgm:cxn modelId="{006D93C8-939E-4468-BBBA-F313B2A64655}" srcId="{8FC14279-7AA6-4089-80D1-178076C581B4}" destId="{EBAF09AB-5B83-4746-9278-EF9FAFCAE287}" srcOrd="0" destOrd="0" parTransId="{C7764ECE-343F-4C56-B7C3-FCE176985F63}" sibTransId="{4EE21E14-EEFC-496E-9A31-43EEFC524B8F}"/>
    <dgm:cxn modelId="{0F4F26DC-887C-48CD-B44F-DB3F3A50BEE5}" srcId="{8FC14279-7AA6-4089-80D1-178076C581B4}" destId="{56E43C6D-01DC-418E-9F0A-8F7CC83FA180}" srcOrd="3" destOrd="0" parTransId="{A615DDBB-6CBD-416A-AFB4-14AC12BB6056}" sibTransId="{EE9206ED-5191-4CEF-84B6-A66CD90C927B}"/>
    <dgm:cxn modelId="{B4915CE3-60AB-4F4A-BCA3-1BD94729B07F}" type="presOf" srcId="{95B007F6-BEF6-4A97-8398-2E5B2E4C8936}" destId="{B19884BB-6DCA-4145-AC12-66F676866DA8}" srcOrd="0" destOrd="0" presId="urn:microsoft.com/office/officeart/2005/8/layout/vList2"/>
    <dgm:cxn modelId="{FE23E62D-2790-4BBA-84ED-19D2109939ED}" type="presParOf" srcId="{69474CD4-C0E0-4032-B9A0-18E65A97724C}" destId="{4EEC199D-400F-4E16-A178-22D42EF48D6A}" srcOrd="0" destOrd="0" presId="urn:microsoft.com/office/officeart/2005/8/layout/vList2"/>
    <dgm:cxn modelId="{53D68B52-05F3-4700-A3D9-1A63BA84C067}" type="presParOf" srcId="{69474CD4-C0E0-4032-B9A0-18E65A97724C}" destId="{71DE21BA-B299-4C1B-8AE3-A85EAFE32999}" srcOrd="1" destOrd="0" presId="urn:microsoft.com/office/officeart/2005/8/layout/vList2"/>
    <dgm:cxn modelId="{5EB11D6D-1D05-4627-959B-051904BEE7B5}" type="presParOf" srcId="{69474CD4-C0E0-4032-B9A0-18E65A97724C}" destId="{16D9DAFA-233E-4CCF-8DCD-399FA7BF30CC}" srcOrd="2" destOrd="0" presId="urn:microsoft.com/office/officeart/2005/8/layout/vList2"/>
    <dgm:cxn modelId="{836AFD38-3EB6-49AE-9DA6-CDC179B6D012}" type="presParOf" srcId="{69474CD4-C0E0-4032-B9A0-18E65A97724C}" destId="{854CCED7-96CC-4B22-A459-E8B0076BF8D8}" srcOrd="3" destOrd="0" presId="urn:microsoft.com/office/officeart/2005/8/layout/vList2"/>
    <dgm:cxn modelId="{4688E43A-53A7-4FDD-95B4-CBCD35D79906}" type="presParOf" srcId="{69474CD4-C0E0-4032-B9A0-18E65A97724C}" destId="{210C8CF7-7621-41B8-B146-24C1C78F74AD}" srcOrd="4" destOrd="0" presId="urn:microsoft.com/office/officeart/2005/8/layout/vList2"/>
    <dgm:cxn modelId="{D1A30B39-0CE7-4974-B98A-6760BB0DF27C}" type="presParOf" srcId="{69474CD4-C0E0-4032-B9A0-18E65A97724C}" destId="{AF0821DC-71E8-45ED-AD03-F7F3BF1331D4}" srcOrd="5" destOrd="0" presId="urn:microsoft.com/office/officeart/2005/8/layout/vList2"/>
    <dgm:cxn modelId="{44DE916C-6C38-442F-B2C3-8E8D7BA18689}" type="presParOf" srcId="{69474CD4-C0E0-4032-B9A0-18E65A97724C}" destId="{5E182E99-B6D6-428F-B6C8-E555FFA7F7F5}" srcOrd="6" destOrd="0" presId="urn:microsoft.com/office/officeart/2005/8/layout/vList2"/>
    <dgm:cxn modelId="{A5E55A48-F609-453D-9D84-25A967B7DB09}" type="presParOf" srcId="{69474CD4-C0E0-4032-B9A0-18E65A97724C}" destId="{76EAD957-6A09-47A9-88F8-CB920F58BBC4}" srcOrd="7" destOrd="0" presId="urn:microsoft.com/office/officeart/2005/8/layout/vList2"/>
    <dgm:cxn modelId="{4577F84E-78CB-464F-8EED-6A9762B2E8B2}" type="presParOf" srcId="{69474CD4-C0E0-4032-B9A0-18E65A97724C}" destId="{B19884BB-6DCA-4145-AC12-66F676866DA8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C199D-400F-4E16-A178-22D42EF48D6A}">
      <dsp:nvSpPr>
        <dsp:cNvPr id="0" name=""/>
        <dsp:cNvSpPr/>
      </dsp:nvSpPr>
      <dsp:spPr>
        <a:xfrm>
          <a:off x="0" y="117611"/>
          <a:ext cx="7076597" cy="10754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Students will leave this program with:</a:t>
          </a:r>
        </a:p>
      </dsp:txBody>
      <dsp:txXfrm>
        <a:off x="52500" y="170111"/>
        <a:ext cx="6971597" cy="970475"/>
      </dsp:txXfrm>
    </dsp:sp>
    <dsp:sp modelId="{16D9DAFA-233E-4CCF-8DCD-399FA7BF30CC}">
      <dsp:nvSpPr>
        <dsp:cNvPr id="0" name=""/>
        <dsp:cNvSpPr/>
      </dsp:nvSpPr>
      <dsp:spPr>
        <a:xfrm>
          <a:off x="0" y="1230459"/>
          <a:ext cx="7076597" cy="11123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Minimum of 6 credits in science</a:t>
          </a:r>
        </a:p>
      </dsp:txBody>
      <dsp:txXfrm>
        <a:off x="54298" y="1284757"/>
        <a:ext cx="6968001" cy="1003708"/>
      </dsp:txXfrm>
    </dsp:sp>
    <dsp:sp modelId="{210C8CF7-7621-41B8-B146-24C1C78F74AD}">
      <dsp:nvSpPr>
        <dsp:cNvPr id="0" name=""/>
        <dsp:cNvSpPr/>
      </dsp:nvSpPr>
      <dsp:spPr>
        <a:xfrm>
          <a:off x="0" y="2423403"/>
          <a:ext cx="7076597" cy="11123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Minimum of 5 credits in math &amp; computer programming</a:t>
          </a:r>
        </a:p>
      </dsp:txBody>
      <dsp:txXfrm>
        <a:off x="54298" y="2477701"/>
        <a:ext cx="6968001" cy="1003708"/>
      </dsp:txXfrm>
    </dsp:sp>
    <dsp:sp modelId="{5E182E99-B6D6-428F-B6C8-E555FFA7F7F5}">
      <dsp:nvSpPr>
        <dsp:cNvPr id="0" name=""/>
        <dsp:cNvSpPr/>
      </dsp:nvSpPr>
      <dsp:spPr>
        <a:xfrm>
          <a:off x="0" y="3616347"/>
          <a:ext cx="7076597" cy="1112304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Participation in 6 or 7 Advanced Placement (AP) classes </a:t>
          </a:r>
        </a:p>
      </dsp:txBody>
      <dsp:txXfrm>
        <a:off x="54298" y="3670645"/>
        <a:ext cx="6968001" cy="1003708"/>
      </dsp:txXfrm>
    </dsp:sp>
    <dsp:sp modelId="{B19884BB-6DCA-4145-AC12-66F676866DA8}">
      <dsp:nvSpPr>
        <dsp:cNvPr id="0" name=""/>
        <dsp:cNvSpPr/>
      </dsp:nvSpPr>
      <dsp:spPr>
        <a:xfrm>
          <a:off x="0" y="4809292"/>
          <a:ext cx="7076597" cy="1112304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/>
        </a:p>
      </dsp:txBody>
      <dsp:txXfrm>
        <a:off x="54298" y="4863590"/>
        <a:ext cx="6968001" cy="1003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79DA0-1606-421C-A160-B2D2382B464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38D85-B0DE-470C-891D-4B518095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0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22B2-58F7-4D10-B583-2994A0C44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B5EC5-FC91-4257-9BB2-26D31622C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E1CF7-5F4C-45D2-A087-5FD6293B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9E502-B8C6-4FBD-BC7F-E09EB494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F3608-4EFA-40EB-A0FB-A2504C363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1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3884-9FD2-424F-9D02-320F9C5C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6E04F-7599-4534-B85E-075B982E1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252F-D601-4C24-8FC6-DA7FC85C0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23DCB-02CA-462C-82AB-083C916C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2ADA-BDFC-4D7B-9FE2-1005D1BA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6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7050F-52E9-4224-9234-960D31397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6A64B-42BB-42E9-94E6-A0EB5698D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8057D-3CEC-4C6C-880E-6782FACA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CD3D-457A-4292-9681-B0BDD4A02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447B5-3CD6-462B-9D8A-9E4F0E3C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40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1847-6CF2-496D-97D6-DD40BBB2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F30F6-933D-467F-B9C0-1DE216F3E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1722-6DEC-4E73-9DAF-133F4226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CBA2E-9AF3-4777-A3FA-A491EED98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A4332-29BD-4A62-A66D-3BE23672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84AF-AEF8-4759-818E-91CF99E6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FFE60-B6A0-44D1-B8DB-922840D58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8F276-9DF9-4092-B25F-AEF7E6D3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6C403-E4D2-4695-B8F6-1B459085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076F7-5797-4E2E-931E-B8C9D77F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6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0E093-911B-4B20-9EC5-2A9E4D76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55D55-8DB0-4F59-BBED-FCD45E900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3A685-9E96-4158-AACA-1DEAC606B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7268D-DB92-43AB-B5BF-D2B9DCC1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6D84D-C552-4C52-A766-33F98F590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08BC0-9B61-4B9C-9A1B-981C8D95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6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277C-3D5F-4AFA-B63B-D2BEBA06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960DC-22B8-4860-A632-16DC5E393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8AA95-92EB-4C50-A02E-6089E6EEB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FF1D1E-AB18-42FF-943B-39D4C77B8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4AF40D-14E1-4F76-A4D8-00BC48EE5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5ED6D-1107-40C2-AAD3-6D17DFF9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77430-F47C-420E-9749-B45DB439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006F21-81C0-4312-93BC-AB16B2F1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7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020E-94EA-4BD5-8400-996EF06A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DA7E0B-8C08-42F5-8A2D-34CFAC38F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DEA5B-CC4F-4755-8F0C-70694B5F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A7424-8914-4797-B3BF-54FC04224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5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362E9-1F19-47EE-A926-DA8D6AAAF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CC0D2-B127-4E92-A5BC-ACF5FA85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39687-A60C-44F1-A94D-4D5140D6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9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9758-2E8C-43E3-A254-F0067A26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9B724-64DC-4A3E-BF03-3DB2882E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C8F2C-1E22-47F0-A1E2-FCC1206F5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DF265-D1B7-4D8E-A2A6-DCA7EDDC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951C-F9A9-4C36-9FA2-9DE87FA3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CB32A-786F-49F5-A909-BE1E552D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9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4335-7224-4972-95B1-54ABB664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0FDA53-6C6E-46E5-921F-B23C1104A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30D0E-F0A0-47D3-A3B6-4F3F753DB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0065A-C9B5-4260-9F3B-90CE009E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8F87B-3C1F-404A-B13E-B0E42FD3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8185A-5160-4FAF-B443-B33427F1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0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"/>
            <a:lum/>
          </a:blip>
          <a:srcRect/>
          <a:stretch>
            <a:fillRect l="9000" t="-2000" r="1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752F1-AD6D-4697-8ECC-D564319A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CD691-BE64-44D7-A11F-F043D590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127E8-61FC-472B-9834-F6075AC0D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56D1-99F9-4921-AD9B-0C234F73FA69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70EB2-008A-4749-8CD6-6D93E0A62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BE80D-086B-4609-A8DF-5C58CF1BB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BC7DD-C554-4B52-B5AD-E5B14C74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fF2e0vyGM4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34" Type="http://schemas.openxmlformats.org/officeDocument/2006/relationships/image" Target="../media/image64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jpeg"/><Relationship Id="rId8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F40E-E956-44FE-A7E4-200BF1848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7263"/>
            <a:ext cx="9144000" cy="23876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Utica Center for Math, Science and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476E6-777D-4F24-960F-CE89F851E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9083"/>
            <a:ext cx="9144000" cy="25722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Pathways to Success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Peter </a:t>
            </a:r>
            <a:r>
              <a:rPr lang="en-US" sz="4000" b="1" dirty="0" err="1">
                <a:solidFill>
                  <a:srgbClr val="FF0000"/>
                </a:solidFill>
              </a:rPr>
              <a:t>Paulon,</a:t>
            </a:r>
            <a:r>
              <a:rPr lang="en-US" sz="4000" b="1" dirty="0">
                <a:solidFill>
                  <a:srgbClr val="FF0000"/>
                </a:solidFill>
              </a:rPr>
              <a:t> Program Administrator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D6700-F053-429D-8995-713C9AE58372}"/>
              </a:ext>
            </a:extLst>
          </p:cNvPr>
          <p:cNvSpPr txBox="1"/>
          <p:nvPr/>
        </p:nvSpPr>
        <p:spPr>
          <a:xfrm>
            <a:off x="4343762" y="4689145"/>
            <a:ext cx="35044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Program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Q &amp; A</a:t>
            </a:r>
          </a:p>
          <a:p>
            <a:endParaRPr lang="en-US" sz="28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9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14442-31FE-426F-B794-F96AB834538E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Would you enjoy learning new technologies?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934B7-85E8-48F9-B7FF-EB2BD7A06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64" t="38894" r="28308" b="10729"/>
          <a:stretch/>
        </p:blipFill>
        <p:spPr>
          <a:xfrm>
            <a:off x="320040" y="307731"/>
            <a:ext cx="5455917" cy="3997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1FF4F8-87DA-4E09-9316-59FD0A8B1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6" t="15358" r="22725" b="5976"/>
          <a:stretch/>
        </p:blipFill>
        <p:spPr>
          <a:xfrm>
            <a:off x="6416044" y="307731"/>
            <a:ext cx="5400812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40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6BC5D41-DD14-45B2-914B-2F5100FDC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 b="2389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85984-632F-4ECE-98F6-559EFE3C8304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Do these statements describe you?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49D9A-DB96-4BED-BE1F-E40492471C8F}"/>
              </a:ext>
            </a:extLst>
          </p:cNvPr>
          <p:cNvSpPr txBox="1"/>
          <p:nvPr/>
        </p:nvSpPr>
        <p:spPr>
          <a:xfrm>
            <a:off x="179110" y="2434201"/>
            <a:ext cx="7701698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Good work ethic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Puts forth effort consistently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Has a growth mindset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Wants to be challenged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Passionate about learning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Dedicated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Motivated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Inquisitive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Wants to maximize advanced placement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663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118EA-9CBD-42A9-BF84-B72BB0E368EE}"/>
              </a:ext>
            </a:extLst>
          </p:cNvPr>
          <p:cNvSpPr txBox="1"/>
          <p:nvPr/>
        </p:nvSpPr>
        <p:spPr>
          <a:xfrm>
            <a:off x="5021821" y="3550459"/>
            <a:ext cx="6465287" cy="18926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 you desire a </a:t>
            </a:r>
            <a:r>
              <a:rPr lang="en-US" sz="3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smaller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2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more individualized 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math and science rich environment while </a:t>
            </a: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still connected 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 everything your home school offers?</a:t>
            </a:r>
          </a:p>
        </p:txBody>
      </p:sp>
      <p:pic>
        <p:nvPicPr>
          <p:cNvPr id="4" name="Picture 3" descr="A group of people walking in front of a crowd&#10;&#10;Description automatically generated">
            <a:extLst>
              <a:ext uri="{FF2B5EF4-FFF2-40B4-BE49-F238E27FC236}">
                <a16:creationId xmlns:a16="http://schemas.microsoft.com/office/drawing/2014/main" id="{20C59522-36FD-4F36-996D-315DB4730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031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utica eisenhower football">
            <a:extLst>
              <a:ext uri="{FF2B5EF4-FFF2-40B4-BE49-F238E27FC236}">
                <a16:creationId xmlns:a16="http://schemas.microsoft.com/office/drawing/2014/main" id="{17E19E14-BAF0-4B7D-8127-C9F9D2436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r="9859" b="3"/>
          <a:stretch/>
        </p:blipFill>
        <p:spPr bwMode="auto">
          <a:xfrm>
            <a:off x="317635" y="2705099"/>
            <a:ext cx="4160452" cy="38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venson titan cheerleading">
            <a:extLst>
              <a:ext uri="{FF2B5EF4-FFF2-40B4-BE49-F238E27FC236}">
                <a16:creationId xmlns:a16="http://schemas.microsoft.com/office/drawing/2014/main" id="{12F2BCE0-3A06-4CD0-9CBF-436412CDB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0" r="7542" b="1"/>
          <a:stretch/>
        </p:blipFill>
        <p:spPr bwMode="auto">
          <a:xfrm>
            <a:off x="4638675" y="299364"/>
            <a:ext cx="2775313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enry ford ii theatre">
            <a:extLst>
              <a:ext uri="{FF2B5EF4-FFF2-40B4-BE49-F238E27FC236}">
                <a16:creationId xmlns:a16="http://schemas.microsoft.com/office/drawing/2014/main" id="{CF2175F9-16FE-4866-8DF2-19D1E16D7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792"/>
          <a:stretch/>
        </p:blipFill>
        <p:spPr bwMode="auto">
          <a:xfrm>
            <a:off x="7574805" y="299363"/>
            <a:ext cx="4308687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73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87988-6DA0-4087-8C95-FE71D1F53E7C}"/>
              </a:ext>
            </a:extLst>
          </p:cNvPr>
          <p:cNvSpPr txBox="1"/>
          <p:nvPr/>
        </p:nvSpPr>
        <p:spPr>
          <a:xfrm>
            <a:off x="171729" y="3841830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Choose MST?</a:t>
            </a:r>
          </a:p>
        </p:txBody>
      </p:sp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3F2AF897-7CAF-46AB-9D9C-5AF26562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8" y="1094185"/>
            <a:ext cx="5417634" cy="4882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0EB89-248E-4B1B-9A99-C3EE9ADABB29}"/>
              </a:ext>
            </a:extLst>
          </p:cNvPr>
          <p:cNvSpPr txBox="1"/>
          <p:nvPr/>
        </p:nvSpPr>
        <p:spPr>
          <a:xfrm>
            <a:off x="2013557" y="74451"/>
            <a:ext cx="989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In class with like-minded students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AB422-1237-4976-AD70-89623FF5AD15}"/>
              </a:ext>
            </a:extLst>
          </p:cNvPr>
          <p:cNvSpPr txBox="1"/>
          <p:nvPr/>
        </p:nvSpPr>
        <p:spPr>
          <a:xfrm>
            <a:off x="2066964" y="951419"/>
            <a:ext cx="5154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Flexible scheduling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8EC80-FCC1-4793-92A3-FB9AE2E63B79}"/>
              </a:ext>
            </a:extLst>
          </p:cNvPr>
          <p:cNvSpPr txBox="1"/>
          <p:nvPr/>
        </p:nvSpPr>
        <p:spPr>
          <a:xfrm>
            <a:off x="2066964" y="1851187"/>
            <a:ext cx="4440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Unique &amp; rigorous math, science and technology classes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8745DD-3329-4A05-B8DF-5289A0934287}"/>
              </a:ext>
            </a:extLst>
          </p:cNvPr>
          <p:cNvSpPr txBox="1"/>
          <p:nvPr/>
        </p:nvSpPr>
        <p:spPr>
          <a:xfrm>
            <a:off x="3095812" y="3965904"/>
            <a:ext cx="4066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Close-knit community atmosphere</a:t>
            </a:r>
          </a:p>
        </p:txBody>
      </p:sp>
    </p:spTree>
    <p:extLst>
      <p:ext uri="{BB962C8B-B14F-4D97-AF65-F5344CB8AC3E}">
        <p14:creationId xmlns:p14="http://schemas.microsoft.com/office/powerpoint/2010/main" val="3051442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F4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B64AC-5AD8-473A-B775-35CAFDF1F018}"/>
              </a:ext>
            </a:extLst>
          </p:cNvPr>
          <p:cNvSpPr txBox="1"/>
          <p:nvPr/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Freshman Support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BB97F5E-6AC9-4253-AFDD-92B40BBC2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3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10" name="Picture 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2E290D69-8686-4F52-AF66-E144A7B01D07}"/>
              </a:ext>
            </a:extLst>
          </p:cNvPr>
          <p:cNvPicPr/>
          <p:nvPr/>
        </p:nvPicPr>
        <p:blipFill rotWithShape="1">
          <a:blip r:embed="rId3"/>
          <a:srcRect l="3169" r="9397" b="4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9D290-2C03-479C-AA4C-7AA7AC2E71EE}"/>
              </a:ext>
            </a:extLst>
          </p:cNvPr>
          <p:cNvSpPr txBox="1"/>
          <p:nvPr/>
        </p:nvSpPr>
        <p:spPr>
          <a:xfrm>
            <a:off x="7556184" y="320622"/>
            <a:ext cx="4308269" cy="6214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Focus on time management and organization skills using a common planner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Emphasis on cultivating positive relationships with peers and developing the community atmosphere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Individual meetings with the MST counselor  during the year to </a:t>
            </a:r>
            <a:r>
              <a:rPr lang="en-US" sz="2400">
                <a:solidFill>
                  <a:srgbClr val="FFFFFF"/>
                </a:solidFill>
              </a:rPr>
              <a:t>determine if </a:t>
            </a:r>
            <a:r>
              <a:rPr lang="en-US" sz="2400" dirty="0">
                <a:solidFill>
                  <a:srgbClr val="FFFFFF"/>
                </a:solidFill>
              </a:rPr>
              <a:t>any additional support is needed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Counselor run classes on study skills, goal setting, wellness, time management, </a:t>
            </a:r>
            <a:r>
              <a:rPr lang="en-US" sz="2400" dirty="0" err="1">
                <a:solidFill>
                  <a:srgbClr val="FFFFFF"/>
                </a:solidFill>
              </a:rPr>
              <a:t>etc</a:t>
            </a:r>
            <a:r>
              <a:rPr lang="en-US" sz="2400" dirty="0">
                <a:solidFill>
                  <a:srgbClr val="FFFFFF"/>
                </a:solidFill>
              </a:rPr>
              <a:t>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00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83743-DB14-4001-A13B-314654F6F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448" cy="525637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MST Curriculum</a:t>
            </a:r>
            <a:endParaRPr lang="en-US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D1D78ADB-97ED-4455-92A6-8134A9157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821555"/>
              </p:ext>
            </p:extLst>
          </p:nvPr>
        </p:nvGraphicFramePr>
        <p:xfrm>
          <a:off x="4357597" y="204394"/>
          <a:ext cx="7076597" cy="599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5D6ED5-18CE-4398-6642-D8E0279C7E5A}"/>
              </a:ext>
            </a:extLst>
          </p:cNvPr>
          <p:cNvSpPr/>
          <p:nvPr/>
        </p:nvSpPr>
        <p:spPr>
          <a:xfrm>
            <a:off x="4357597" y="5020574"/>
            <a:ext cx="7076596" cy="10869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STEM Endorsement on High School Transcript</a:t>
            </a:r>
          </a:p>
        </p:txBody>
      </p:sp>
    </p:spTree>
    <p:extLst>
      <p:ext uri="{BB962C8B-B14F-4D97-AF65-F5344CB8AC3E}">
        <p14:creationId xmlns:p14="http://schemas.microsoft.com/office/powerpoint/2010/main" val="317160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strongest predictor for success | Angela Lee Duckworth">
            <a:hlinkClick r:id="" action="ppaction://media"/>
            <a:extLst>
              <a:ext uri="{FF2B5EF4-FFF2-40B4-BE49-F238E27FC236}">
                <a16:creationId xmlns:a16="http://schemas.microsoft.com/office/drawing/2014/main" id="{71C018F1-3E66-49B6-AB70-8427038DDE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7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Grit matters more than talent - Consultant&amp;#39;s Mind">
            <a:extLst>
              <a:ext uri="{FF2B5EF4-FFF2-40B4-BE49-F238E27FC236}">
                <a16:creationId xmlns:a16="http://schemas.microsoft.com/office/drawing/2014/main" id="{E165D420-3F00-4767-839C-8E9DF672E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578" y="1908479"/>
            <a:ext cx="9664846" cy="286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658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154200C-DCB3-4F95-852F-4088C83B112F}"/>
              </a:ext>
            </a:extLst>
          </p:cNvPr>
          <p:cNvSpPr txBox="1"/>
          <p:nvPr/>
        </p:nvSpPr>
        <p:spPr>
          <a:xfrm>
            <a:off x="163417" y="0"/>
            <a:ext cx="11865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0070C0"/>
                </a:solidFill>
              </a:rPr>
              <a:t>WAYS TO BE INVOLVED AT UCMST </a:t>
            </a:r>
          </a:p>
        </p:txBody>
      </p:sp>
      <p:pic>
        <p:nvPicPr>
          <p:cNvPr id="15" name="Google Shape;212;p26">
            <a:extLst>
              <a:ext uri="{FF2B5EF4-FFF2-40B4-BE49-F238E27FC236}">
                <a16:creationId xmlns:a16="http://schemas.microsoft.com/office/drawing/2014/main" id="{E2832CBC-9386-4F72-9728-1A7959E8B8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0245" t="14186" r="17476" b="8877"/>
          <a:stretch/>
        </p:blipFill>
        <p:spPr>
          <a:xfrm>
            <a:off x="6585356" y="921615"/>
            <a:ext cx="4026716" cy="264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8B0D73-3B6D-4FFB-B663-2C8F9EA78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57" y="3716322"/>
            <a:ext cx="4026715" cy="270931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1C1CADB-E86F-4C61-A17A-79C35705BEB9}"/>
              </a:ext>
            </a:extLst>
          </p:cNvPr>
          <p:cNvSpPr/>
          <p:nvPr/>
        </p:nvSpPr>
        <p:spPr>
          <a:xfrm>
            <a:off x="163417" y="1073790"/>
            <a:ext cx="6263759" cy="53518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UCMST Environmental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UCMST Student Council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Robotics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</a:rPr>
              <a:t>ThunderChickens</a:t>
            </a:r>
            <a:r>
              <a:rPr lang="en-US" sz="2800" b="1" dirty="0">
                <a:solidFill>
                  <a:srgbClr val="FF0000"/>
                </a:solidFill>
              </a:rPr>
              <a:t>—3-time World Champion (2019)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</a:rPr>
              <a:t>Crevolution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Do you have a vision for a club?  We love new ideas!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60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048E3C9-2850-46A0-9FB6-9E9B12E3C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560920"/>
              </p:ext>
            </p:extLst>
          </p:nvPr>
        </p:nvGraphicFramePr>
        <p:xfrm>
          <a:off x="0" y="0"/>
          <a:ext cx="12192001" cy="7238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541">
                  <a:extLst>
                    <a:ext uri="{9D8B030D-6E8A-4147-A177-3AD203B41FA5}">
                      <a16:colId xmlns:a16="http://schemas.microsoft.com/office/drawing/2014/main" val="1543752877"/>
                    </a:ext>
                  </a:extLst>
                </a:gridCol>
                <a:gridCol w="4163230">
                  <a:extLst>
                    <a:ext uri="{9D8B030D-6E8A-4147-A177-3AD203B41FA5}">
                      <a16:colId xmlns:a16="http://schemas.microsoft.com/office/drawing/2014/main" val="1173460939"/>
                    </a:ext>
                  </a:extLst>
                </a:gridCol>
                <a:gridCol w="4163230">
                  <a:extLst>
                    <a:ext uri="{9D8B030D-6E8A-4147-A177-3AD203B41FA5}">
                      <a16:colId xmlns:a16="http://schemas.microsoft.com/office/drawing/2014/main" val="3551080296"/>
                    </a:ext>
                  </a:extLst>
                </a:gridCol>
              </a:tblGrid>
              <a:tr h="8847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SAT Composite Scores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Class of 2024</a:t>
                      </a:r>
                    </a:p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Utica Center for Math, Science and Technology</a:t>
                      </a:r>
                    </a:p>
                    <a:p>
                      <a:pPr algn="ctr"/>
                      <a:r>
                        <a:rPr lang="en-US" sz="2400" dirty="0"/>
                        <a:t>Class of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Percentile 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917403"/>
                  </a:ext>
                </a:extLst>
              </a:tr>
              <a:tr h="7467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Mean Composite Score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(1600)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1324 (945—MI Average)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89</a:t>
                      </a:r>
                      <a:r>
                        <a:rPr lang="en-US" sz="2400" b="1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666592"/>
                  </a:ext>
                </a:extLst>
              </a:tr>
              <a:tr h="8959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Top 10% Mean Composite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98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576158"/>
                  </a:ext>
                </a:extLst>
              </a:tr>
              <a:tr h="8959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Top 25% Mean Composite 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1449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97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261288"/>
                  </a:ext>
                </a:extLst>
              </a:tr>
              <a:tr h="8959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Middle 50% Mean Composite 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89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80799"/>
                  </a:ext>
                </a:extLst>
              </a:tr>
              <a:tr h="8959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Bottom 25% Mean Composite 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69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56716"/>
                  </a:ext>
                </a:extLst>
              </a:tr>
              <a:tr h="8959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Bottom 10% Mean Composite 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59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295815"/>
                  </a:ext>
                </a:extLst>
              </a:tr>
              <a:tr h="7467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1520—970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99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—36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39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882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F40E-E956-44FE-A7E4-200BF1848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77263"/>
            <a:ext cx="12192000" cy="23876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Utica Center for Mathematics, Science and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476E6-777D-4F24-960F-CE89F851E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10337"/>
            <a:ext cx="12192000" cy="257226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Information Night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November 21,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D6700-F053-429D-8995-713C9AE58372}"/>
              </a:ext>
            </a:extLst>
          </p:cNvPr>
          <p:cNvSpPr txBox="1"/>
          <p:nvPr/>
        </p:nvSpPr>
        <p:spPr>
          <a:xfrm>
            <a:off x="1" y="4206030"/>
            <a:ext cx="1219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/>
              <a:t>Program Overview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/>
              <a:t>Classroom Visits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lvl="1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A066E-A461-FF7B-D6BD-34A7514E6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528" y="5188551"/>
            <a:ext cx="1358943" cy="1358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F1297-92D4-EBF4-9350-8321C04FF1B6}"/>
              </a:ext>
            </a:extLst>
          </p:cNvPr>
          <p:cNvSpPr txBox="1"/>
          <p:nvPr/>
        </p:nvSpPr>
        <p:spPr>
          <a:xfrm>
            <a:off x="6775471" y="5483301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Sign in</a:t>
            </a:r>
          </a:p>
        </p:txBody>
      </p:sp>
    </p:spTree>
    <p:extLst>
      <p:ext uri="{BB962C8B-B14F-4D97-AF65-F5344CB8AC3E}">
        <p14:creationId xmlns:p14="http://schemas.microsoft.com/office/powerpoint/2010/main" val="12548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30780FC-5EA5-4DED-B9EE-6992B71E7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24208"/>
              </p:ext>
            </p:extLst>
          </p:nvPr>
        </p:nvGraphicFramePr>
        <p:xfrm>
          <a:off x="2" y="0"/>
          <a:ext cx="12191998" cy="7160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540">
                  <a:extLst>
                    <a:ext uri="{9D8B030D-6E8A-4147-A177-3AD203B41FA5}">
                      <a16:colId xmlns:a16="http://schemas.microsoft.com/office/drawing/2014/main" val="1543752877"/>
                    </a:ext>
                  </a:extLst>
                </a:gridCol>
                <a:gridCol w="4163229">
                  <a:extLst>
                    <a:ext uri="{9D8B030D-6E8A-4147-A177-3AD203B41FA5}">
                      <a16:colId xmlns:a16="http://schemas.microsoft.com/office/drawing/2014/main" val="1173460939"/>
                    </a:ext>
                  </a:extLst>
                </a:gridCol>
                <a:gridCol w="4163229">
                  <a:extLst>
                    <a:ext uri="{9D8B030D-6E8A-4147-A177-3AD203B41FA5}">
                      <a16:colId xmlns:a16="http://schemas.microsoft.com/office/drawing/2014/main" val="3551080296"/>
                    </a:ext>
                  </a:extLst>
                </a:gridCol>
              </a:tblGrid>
              <a:tr h="13532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SAT Math Scores </a:t>
                      </a:r>
                    </a:p>
                    <a:p>
                      <a:pPr algn="ctr"/>
                      <a:r>
                        <a:rPr lang="en-US" sz="2400" dirty="0"/>
                        <a:t>Class of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Utica Center for Math, Science and Technology</a:t>
                      </a:r>
                    </a:p>
                    <a:p>
                      <a:pPr algn="ctr"/>
                      <a:r>
                        <a:rPr lang="en-US" sz="2400" dirty="0"/>
                        <a:t>Class of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Percentile 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917403"/>
                  </a:ext>
                </a:extLst>
              </a:tr>
              <a:tr h="5204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Mean Math Score</a:t>
                      </a:r>
                    </a:p>
                    <a:p>
                      <a:pPr algn="ctr"/>
                      <a:r>
                        <a:rPr lang="en-US" sz="2400" b="1" dirty="0"/>
                        <a:t>(800)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90th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666592"/>
                  </a:ext>
                </a:extLst>
              </a:tr>
              <a:tr h="826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Top 10% Mean Math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773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/>
                        <a:t>98</a:t>
                      </a:r>
                      <a:r>
                        <a:rPr lang="en-US" sz="2400" b="0" baseline="30000"/>
                        <a:t>th</a:t>
                      </a:r>
                      <a:r>
                        <a:rPr lang="en-US" sz="2400" b="0"/>
                        <a:t> 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576158"/>
                  </a:ext>
                </a:extLst>
              </a:tr>
              <a:tr h="826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Top 25% Mean Math 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754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95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261288"/>
                  </a:ext>
                </a:extLst>
              </a:tr>
              <a:tr h="936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Middle 50% Mean Math 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91</a:t>
                      </a:r>
                      <a:r>
                        <a:rPr lang="en-US" sz="2400" b="0" baseline="30000" dirty="0"/>
                        <a:t>st</a:t>
                      </a:r>
                      <a:r>
                        <a:rPr lang="en-US" sz="2400" b="0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80799"/>
                  </a:ext>
                </a:extLst>
              </a:tr>
              <a:tr h="936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Bottom 25% Mean Math 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/>
                        <a:t>75</a:t>
                      </a:r>
                      <a:r>
                        <a:rPr lang="en-US" sz="2400" b="0" baseline="30000"/>
                        <a:t>th</a:t>
                      </a:r>
                      <a:r>
                        <a:rPr lang="en-US" sz="2400" b="0"/>
                        <a:t> 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56716"/>
                  </a:ext>
                </a:extLst>
              </a:tr>
              <a:tr h="936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Bottom 10% Mean Math Score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64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295815"/>
                  </a:ext>
                </a:extLst>
              </a:tr>
              <a:tr h="5204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790—480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99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—38</a:t>
                      </a:r>
                      <a:r>
                        <a:rPr lang="en-US" sz="2400" b="0" baseline="30000" dirty="0"/>
                        <a:t>th</a:t>
                      </a:r>
                      <a:r>
                        <a:rPr lang="en-US" sz="2400" b="0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39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200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9C7BD0B-6916-F814-5391-1A6C8F02B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2927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18107578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3722508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314154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91975249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Valedictorians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Grade Point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Composite SAT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902128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US" sz="2800" dirty="0"/>
                        <a:t>MST Valedictorians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1376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59378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US" sz="2800" dirty="0"/>
                        <a:t>All other UCS Valedictorians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617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775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7CAA6-3607-4EB9-934F-32A2F5FD4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0" y="7551"/>
            <a:ext cx="1204722" cy="126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26841C-B68E-4A33-823C-421C0DBE5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6856"/>
            <a:ext cx="1541027" cy="1501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E0971-A4A7-4B1B-B6B4-BD4564AC0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618" y="2609304"/>
            <a:ext cx="1393420" cy="1323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E970B-F69F-4668-BE7C-82AB8CFDD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871" y="2851800"/>
            <a:ext cx="1469229" cy="125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60CE0-1E77-406A-A0EA-CB41E9DA5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42" y="1397251"/>
            <a:ext cx="2281477" cy="111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DFF23-96BF-461F-BA64-E63AA34B4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594" y="206975"/>
            <a:ext cx="1771526" cy="986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1BC3B-D8A2-4CA1-A7E0-8836F2F98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048" y="4047545"/>
            <a:ext cx="1320206" cy="1347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A9399-3DBE-4161-A583-666B19B8AC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604" y="2584865"/>
            <a:ext cx="1543194" cy="1468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83C97-DD4C-46B3-AA02-E846AE9D80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384" y="5201688"/>
            <a:ext cx="1645635" cy="1503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CF179-1E0E-426A-8E4C-E73BF93686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7076" y="5507476"/>
            <a:ext cx="1502379" cy="1230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4BBC4A-236A-45C8-B71D-5C260D8454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0692" y="1187594"/>
            <a:ext cx="1393419" cy="1326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C1D9B-0349-4633-A90C-EB8E963B97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7675" y="1201771"/>
            <a:ext cx="1963792" cy="1331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EB638A-55D7-4EDC-938B-6938C4B74E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14849" y="2625881"/>
            <a:ext cx="1466217" cy="13309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392F3-F996-4B0F-AC5A-0B2E7D0731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135" y="5169286"/>
            <a:ext cx="1492559" cy="1568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AC4C20-A234-4AF9-B7F9-7351FE5156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4567" y="83250"/>
            <a:ext cx="1448967" cy="13318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6C1930-CCEA-474A-8A92-96794190B0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2865" y="4016922"/>
            <a:ext cx="1543194" cy="123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E84216-4C86-448E-9572-57EAC636DD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46261" y="5347379"/>
            <a:ext cx="1917148" cy="1199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E5A63D-6DB0-452E-BD4A-4661BCAB36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43880" y="10556"/>
            <a:ext cx="2327624" cy="1003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86E1B9-4862-4DCA-B33D-84397C36D9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09063" y="1243106"/>
            <a:ext cx="1493208" cy="1338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709531-888A-4163-B0E9-1C7F2AF459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8991" y="7551"/>
            <a:ext cx="1268468" cy="1523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A25862-78AF-4D1B-9FBD-E1861417A2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954" y="4032501"/>
            <a:ext cx="2543350" cy="10551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EB2E79-524D-4318-9206-76C5121BF0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10132" y="3992461"/>
            <a:ext cx="1363596" cy="1209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887A8B-5AF6-4041-B1DD-93F20EAD445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15196" y="4504977"/>
            <a:ext cx="1534756" cy="15039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6B1C58-1C21-44DE-820F-7783D07E388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07342" y="2722559"/>
            <a:ext cx="1161332" cy="1197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2A547-0971-4073-84F1-AE67D2CC740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51849" y="4063900"/>
            <a:ext cx="1541546" cy="11764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3932C1-5BF5-4431-9B59-804F0BBB093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0930" y="3004946"/>
            <a:ext cx="2060329" cy="960775"/>
          </a:xfrm>
          <a:prstGeom prst="rect">
            <a:avLst/>
          </a:prstGeom>
        </p:spPr>
      </p:pic>
      <p:pic>
        <p:nvPicPr>
          <p:cNvPr id="2052" name="Picture 4" descr="Image result for northwestern university">
            <a:extLst>
              <a:ext uri="{FF2B5EF4-FFF2-40B4-BE49-F238E27FC236}">
                <a16:creationId xmlns:a16="http://schemas.microsoft.com/office/drawing/2014/main" id="{8C5C6FF7-CADE-46C8-BB31-48C2D6D7F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542" y="2651931"/>
            <a:ext cx="2181769" cy="133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ry university">
            <a:extLst>
              <a:ext uri="{FF2B5EF4-FFF2-40B4-BE49-F238E27FC236}">
                <a16:creationId xmlns:a16="http://schemas.microsoft.com/office/drawing/2014/main" id="{B186BBF9-BA81-4D6F-A884-A321D636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551" y="4200075"/>
            <a:ext cx="1276553" cy="133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indiana university">
            <a:extLst>
              <a:ext uri="{FF2B5EF4-FFF2-40B4-BE49-F238E27FC236}">
                <a16:creationId xmlns:a16="http://schemas.microsoft.com/office/drawing/2014/main" id="{A66B0BC1-8174-461F-BE0A-CD7F591F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39" y="5312174"/>
            <a:ext cx="1393420" cy="139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tufts">
            <a:extLst>
              <a:ext uri="{FF2B5EF4-FFF2-40B4-BE49-F238E27FC236}">
                <a16:creationId xmlns:a16="http://schemas.microsoft.com/office/drawing/2014/main" id="{179D96D0-E905-4E02-8585-455DDD78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718" y="117281"/>
            <a:ext cx="2795184" cy="104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university of virginia">
            <a:extLst>
              <a:ext uri="{FF2B5EF4-FFF2-40B4-BE49-F238E27FC236}">
                <a16:creationId xmlns:a16="http://schemas.microsoft.com/office/drawing/2014/main" id="{15E0650D-7D88-4E7E-856E-B05286805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551" y="1201771"/>
            <a:ext cx="1434415" cy="136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uc berkeley">
            <a:extLst>
              <a:ext uri="{FF2B5EF4-FFF2-40B4-BE49-F238E27FC236}">
                <a16:creationId xmlns:a16="http://schemas.microsoft.com/office/drawing/2014/main" id="{F810BE36-2A86-4FE2-A560-586ACFF8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4" y="5625144"/>
            <a:ext cx="1434415" cy="11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yne State Logo Png Clipart (#721610) - PinClipart">
            <a:extLst>
              <a:ext uri="{FF2B5EF4-FFF2-40B4-BE49-F238E27FC236}">
                <a16:creationId xmlns:a16="http://schemas.microsoft.com/office/drawing/2014/main" id="{58F957C1-2BBA-DD8B-0248-AC5D8E8F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01" y="1412992"/>
            <a:ext cx="1344898" cy="15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873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4BD2C-499C-4000-86A7-756FE3D4C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/>
          <a:stretch/>
        </p:blipFill>
        <p:spPr>
          <a:xfrm>
            <a:off x="19814" y="0"/>
            <a:ext cx="12192000" cy="6855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5E01B9-59A3-44D6-9437-FE2B83845331}"/>
              </a:ext>
            </a:extLst>
          </p:cNvPr>
          <p:cNvSpPr txBox="1"/>
          <p:nvPr/>
        </p:nvSpPr>
        <p:spPr>
          <a:xfrm>
            <a:off x="19814" y="161198"/>
            <a:ext cx="4349752" cy="68559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Are you considering 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career </a:t>
            </a:r>
            <a:r>
              <a:rPr lang="en-US" sz="2400" b="1" dirty="0">
                <a:latin typeface="+mj-lt"/>
                <a:ea typeface="+mj-ea"/>
                <a:cs typeface="+mj-cs"/>
              </a:rPr>
              <a:t>as 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Software Engineer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Surgeon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Biostatistician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Process Development Scientist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Lawyer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Professor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Environmental Engineer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Mechanical Engineer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Chemical Engineer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Clinical Researcher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Dietitian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Graphic Designer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Architect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Financial Advisor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Cybersecurity Analyst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School Administrator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Pharmacist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Dentist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Veterinarian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Freeform: Shape 16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B1EC8F5-584B-446E-93BA-D257FDE7A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" r="-4" b="-4"/>
          <a:stretch/>
        </p:blipFill>
        <p:spPr>
          <a:xfrm>
            <a:off x="3639395" y="10"/>
            <a:ext cx="4023360" cy="298023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411068-65B9-4D3F-BF02-9A67C379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r="20933" b="-1"/>
          <a:stretch/>
        </p:blipFill>
        <p:spPr>
          <a:xfrm>
            <a:off x="7816904" y="1584501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D9B49-A5DA-438E-B515-487D51B05E9E}"/>
              </a:ext>
            </a:extLst>
          </p:cNvPr>
          <p:cNvSpPr txBox="1"/>
          <p:nvPr/>
        </p:nvSpPr>
        <p:spPr>
          <a:xfrm>
            <a:off x="3780330" y="3685859"/>
            <a:ext cx="37414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Electrical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University Admissions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Coast Guard Officer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Orthodontist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Software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Microbiologist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Epidemiologist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Astrophysicist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OBGYN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9965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63B438-85FD-4D3A-8ACB-69DA8BB64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41" r="4014" b="5"/>
          <a:stretch/>
        </p:blipFill>
        <p:spPr>
          <a:xfrm>
            <a:off x="0" y="9427"/>
            <a:ext cx="3970297" cy="376247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A0260-4101-4CC1-A6F3-9E27F3647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60" r="11839" b="-2"/>
          <a:stretch/>
        </p:blipFill>
        <p:spPr>
          <a:xfrm>
            <a:off x="3959945" y="9427"/>
            <a:ext cx="4099283" cy="376247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A84C1-A748-49A7-BD31-55FEF26136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801" r="7201" b="4"/>
          <a:stretch/>
        </p:blipFill>
        <p:spPr>
          <a:xfrm>
            <a:off x="8059228" y="9427"/>
            <a:ext cx="4091078" cy="376247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6D3480-ACAB-4965-8F01-3E34D53411E1}"/>
              </a:ext>
            </a:extLst>
          </p:cNvPr>
          <p:cNvSpPr txBox="1"/>
          <p:nvPr/>
        </p:nvSpPr>
        <p:spPr>
          <a:xfrm>
            <a:off x="603315" y="433633"/>
            <a:ext cx="1081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958D3-3CA0-4A3D-9828-77208E830436}"/>
              </a:ext>
            </a:extLst>
          </p:cNvPr>
          <p:cNvSpPr txBox="1"/>
          <p:nvPr/>
        </p:nvSpPr>
        <p:spPr>
          <a:xfrm>
            <a:off x="148590" y="3909060"/>
            <a:ext cx="1191006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Nicole Black—2010 MST Graduate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Boston University 2014 Graduate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PhD. From Harvard University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2021 Forbes 30 under 30 for Engineering and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Creator of the </a:t>
            </a:r>
            <a:r>
              <a:rPr lang="en-US" sz="2400" dirty="0" err="1"/>
              <a:t>PhonoGraft</a:t>
            </a:r>
            <a:r>
              <a:rPr lang="en-US" sz="2400" dirty="0"/>
              <a:t> , a biodegradable 3D printed device, to repair eardrum perforations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approved will shorten current surgical procedure from 8 hours to 20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35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81651BC7-AB41-4017-8071-13676E9C4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905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D47F3F-183F-403B-AEEC-B9CE5C0FE2F7}"/>
              </a:ext>
            </a:extLst>
          </p:cNvPr>
          <p:cNvSpPr txBox="1"/>
          <p:nvPr/>
        </p:nvSpPr>
        <p:spPr>
          <a:xfrm>
            <a:off x="0" y="-148663"/>
            <a:ext cx="5011614" cy="1845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u="sng" dirty="0">
                <a:solidFill>
                  <a:schemeClr val="bg1"/>
                </a:solidFill>
              </a:rPr>
              <a:t>Christina Li—2016 MST Graduate</a:t>
            </a:r>
            <a:endParaRPr lang="en-US" sz="2600" b="1" u="sng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B50B5-38B7-4A67-8B21-4173AB7BD581}"/>
              </a:ext>
            </a:extLst>
          </p:cNvPr>
          <p:cNvSpPr txBox="1"/>
          <p:nvPr/>
        </p:nvSpPr>
        <p:spPr>
          <a:xfrm>
            <a:off x="75500" y="906011"/>
            <a:ext cx="4563555" cy="59519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College: Stanford University (2020)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Major:  Computer Science &amp; Electrical Engineering with a minor in mechanical engineering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Propulsion Engineer on Raptor flight operations SpaceX (Starship)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Named one of 2017 CNN Young   Wonders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2018 22 under 22 Most Inspiring College Women for her work in bridging the gender gap in STEM fields by empowering and encouraging girls’ interests in computer science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EED4D-8E28-46C1-80CA-50AD8FD6C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0" r="12040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7715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nnheroes-young-wonder-li.cnn_1280x720">
            <a:hlinkClick r:id="" action="ppaction://media"/>
            <a:extLst>
              <a:ext uri="{FF2B5EF4-FFF2-40B4-BE49-F238E27FC236}">
                <a16:creationId xmlns:a16="http://schemas.microsoft.com/office/drawing/2014/main" id="{BDA89B56-141C-44DB-BC5E-8DDA7EF27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055" y="0"/>
            <a:ext cx="1247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775F8B-80EF-4B9A-B6C3-EFB38B15508C}"/>
              </a:ext>
            </a:extLst>
          </p:cNvPr>
          <p:cNvSpPr/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Selection Process</a:t>
            </a:r>
            <a:endParaRPr lang="en-US" sz="72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34BB82A-3D25-40B7-A651-1C2E40EAF51D}"/>
              </a:ext>
            </a:extLst>
          </p:cNvPr>
          <p:cNvSpPr/>
          <p:nvPr/>
        </p:nvSpPr>
        <p:spPr>
          <a:xfrm>
            <a:off x="4976031" y="434897"/>
            <a:ext cx="6377769" cy="5898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u="sng" dirty="0"/>
              <a:t>Candidates are qualified based on:</a:t>
            </a:r>
          </a:p>
          <a:p>
            <a:pPr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Full year credit in Algebra I prior to the end of 8</a:t>
            </a:r>
            <a:r>
              <a:rPr lang="en-US" sz="2800" baseline="30000" dirty="0"/>
              <a:t>th</a:t>
            </a:r>
            <a:r>
              <a:rPr lang="en-US" sz="2800" dirty="0"/>
              <a:t> grade</a:t>
            </a:r>
          </a:p>
          <a:p>
            <a:pPr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Student performance on the NWEA Math and Reading assessment  </a:t>
            </a:r>
          </a:p>
          <a:p>
            <a:pPr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Algebra I grade</a:t>
            </a:r>
          </a:p>
        </p:txBody>
      </p:sp>
    </p:spTree>
    <p:extLst>
      <p:ext uri="{BB962C8B-B14F-4D97-AF65-F5344CB8AC3E}">
        <p14:creationId xmlns:p14="http://schemas.microsoft.com/office/powerpoint/2010/main" val="1610709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860832-27F3-4D30-9288-7521D2491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DAAD4DA-AA9F-4A4D-AD0B-0FB2286B3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4F5EC98-FDFD-4158-9C16-CD770B1F2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6D1C0DA-68C2-40A2-BCCA-D14FB5EF2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B67FFD7-72F1-4435-9C33-DFFE87F9C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5CE66C6-629F-44D9-A0BC-D2F4E7AF5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EAAAFC3-1B1C-4F1C-AC4E-ED0ACA4AE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2C81DA9-A0C9-4C54-A2F0-A3EC14F2B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7EA41DD-7957-42FB-BD48-E502F81F6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33D6F3E-9CCB-4053-B8C1-5260829C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D533B393-4D8F-4FB8-AA9D-BA218F443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33765B0-52BC-4442-BC45-8EDFBF593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911B231-DD22-4BC7-A325-2B6831481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800DA13B-507D-4901-AF60-F99485FC1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AB727E1-099C-4F62-9ED1-46CD895C64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4D1E585E-A63F-42DE-BF5F-B0B390B29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8FCC810-4482-4E43-9102-2B87386E7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EC977192-4383-4D76-8DB3-B93ADD739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9DCD44A-4779-4898-862E-A220810CA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F7516DF1-08D6-4FF0-A1A1-95A260F1D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74092EA-F950-4DF2-8646-60F26E811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09A3177B-1E64-4081-B8C6-3D7C8786D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69B993-EDEF-4F2A-AFE4-A0D05C776ED4}"/>
              </a:ext>
            </a:extLst>
          </p:cNvPr>
          <p:cNvSpPr txBox="1"/>
          <p:nvPr/>
        </p:nvSpPr>
        <p:spPr>
          <a:xfrm>
            <a:off x="347980" y="287337"/>
            <a:ext cx="10955019" cy="928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 I Apply to MST?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2C80DB-5B74-41D5-B583-41E737AB085E}"/>
              </a:ext>
            </a:extLst>
          </p:cNvPr>
          <p:cNvSpPr/>
          <p:nvPr/>
        </p:nvSpPr>
        <p:spPr>
          <a:xfrm>
            <a:off x="261938" y="1391696"/>
            <a:ext cx="11734319" cy="5178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Apply on-line at </a:t>
            </a:r>
            <a:r>
              <a:rPr lang="en-US" sz="2800" b="1" dirty="0"/>
              <a:t>uticak12.org/academics/</a:t>
            </a:r>
            <a:r>
              <a:rPr lang="en-US" sz="2800" b="1" dirty="0" err="1"/>
              <a:t>specialtyprograms</a:t>
            </a:r>
            <a:r>
              <a:rPr lang="en-US" sz="2800" b="1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Application is open from - </a:t>
            </a:r>
            <a:r>
              <a:rPr lang="en-US" sz="2800" dirty="0">
                <a:solidFill>
                  <a:srgbClr val="C00000"/>
                </a:solidFill>
              </a:rPr>
              <a:t>Friday, December 6, 2024 at 4:00 pm through  Friday, December 20, 2024 at 4:00 pm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Apply for at most </a:t>
            </a:r>
            <a:r>
              <a:rPr lang="en-US" sz="2800" dirty="0">
                <a:solidFill>
                  <a:srgbClr val="C00000"/>
                </a:solidFill>
              </a:rPr>
              <a:t>two</a:t>
            </a:r>
            <a:r>
              <a:rPr lang="en-US" sz="2800" dirty="0"/>
              <a:t> UCS Specialty Programs (UCMST, UCSI, UHHS, GLKUAIS, and Stevenson MADE)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C00000"/>
                </a:solidFill>
              </a:rPr>
              <a:t>Carefully consider which program is your first choice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u="sng" dirty="0">
              <a:solidFill>
                <a:srgbClr val="C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Incomplete or late applications will not be accepted</a:t>
            </a:r>
          </a:p>
        </p:txBody>
      </p:sp>
    </p:spTree>
    <p:extLst>
      <p:ext uri="{BB962C8B-B14F-4D97-AF65-F5344CB8AC3E}">
        <p14:creationId xmlns:p14="http://schemas.microsoft.com/office/powerpoint/2010/main" val="2387286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DBF5D-8A8C-4AF0-8F2C-F01FBE9BE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405" y="2518461"/>
            <a:ext cx="937465" cy="619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059189-62FA-4696-A75C-11734993E0A2}"/>
              </a:ext>
            </a:extLst>
          </p:cNvPr>
          <p:cNvSpPr txBox="1"/>
          <p:nvPr/>
        </p:nvSpPr>
        <p:spPr>
          <a:xfrm>
            <a:off x="6591704" y="2414007"/>
            <a:ext cx="187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ucmst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2E33E0-0A41-401C-9061-ADBC3B1F3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405" y="4029734"/>
            <a:ext cx="937464" cy="918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52E14D-F00D-4942-B0C2-4A19BDA058DF}"/>
              </a:ext>
            </a:extLst>
          </p:cNvPr>
          <p:cNvSpPr txBox="1"/>
          <p:nvPr/>
        </p:nvSpPr>
        <p:spPr>
          <a:xfrm>
            <a:off x="6591704" y="3888033"/>
            <a:ext cx="5237576" cy="1201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Utica Center for Math, Science and Technology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84DF20-330C-4F17-916B-7B8111E1E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48" y="1355423"/>
            <a:ext cx="3965968" cy="41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6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preview">
            <a:extLst>
              <a:ext uri="{FF2B5EF4-FFF2-40B4-BE49-F238E27FC236}">
                <a16:creationId xmlns:a16="http://schemas.microsoft.com/office/drawing/2014/main" id="{4723CED0-3C2F-49D9-BA4C-E844DCE8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22" y="3520766"/>
            <a:ext cx="2225555" cy="2765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C7F56C-CB67-4964-A8DA-BA7506F6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384" y="358680"/>
            <a:ext cx="2225555" cy="274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7C66F3B-CA53-4AFD-8199-DE93AE2C9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06" y="3504443"/>
            <a:ext cx="2170312" cy="274315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18992C5-C9A0-4CAA-C9D7-6584F3CDD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/>
          <a:stretch/>
        </p:blipFill>
        <p:spPr bwMode="auto">
          <a:xfrm rot="5400000">
            <a:off x="8889077" y="3745536"/>
            <a:ext cx="2797900" cy="23157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C685E5E-6C62-6DA4-CC20-A91D8D94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8" y="3504444"/>
            <a:ext cx="2311357" cy="2743151"/>
          </a:xfrm>
          <a:prstGeom prst="rect">
            <a:avLst/>
          </a:prstGeom>
          <a:noFill/>
          <a:effectLst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4ECC0-246C-5852-C97F-02473C7BF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127" y="369733"/>
            <a:ext cx="2305168" cy="2743151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023368-7EA4-5A0A-58CC-47161DC6B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622" y="369733"/>
            <a:ext cx="2225554" cy="2721046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DA5CC-4234-069E-0BD0-6290BAC166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4681" y="369733"/>
            <a:ext cx="2225555" cy="2765257"/>
          </a:xfrm>
          <a:prstGeom prst="rect">
            <a:avLst/>
          </a:prstGeom>
          <a:effectLst>
            <a:softEdge rad="112522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EBFB0-B23F-109F-724B-E7853FED1EA5}"/>
              </a:ext>
            </a:extLst>
          </p:cNvPr>
          <p:cNvSpPr txBox="1"/>
          <p:nvPr/>
        </p:nvSpPr>
        <p:spPr>
          <a:xfrm>
            <a:off x="1065229" y="3090779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Ms. Davis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0C42A7-4AD6-8325-4449-5103E89A5EE7}"/>
              </a:ext>
            </a:extLst>
          </p:cNvPr>
          <p:cNvSpPr txBox="1"/>
          <p:nvPr/>
        </p:nvSpPr>
        <p:spPr>
          <a:xfrm>
            <a:off x="3779207" y="3058513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Mr. Drobnich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6DC9F3-A3AF-C5B6-2660-7B81317E87C7}"/>
              </a:ext>
            </a:extLst>
          </p:cNvPr>
          <p:cNvSpPr txBox="1"/>
          <p:nvPr/>
        </p:nvSpPr>
        <p:spPr>
          <a:xfrm>
            <a:off x="6491737" y="3058513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Ms. Kitchens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2130DF-53C5-5BB0-0210-FBD49B20FE7F}"/>
              </a:ext>
            </a:extLst>
          </p:cNvPr>
          <p:cNvSpPr txBox="1"/>
          <p:nvPr/>
        </p:nvSpPr>
        <p:spPr>
          <a:xfrm>
            <a:off x="9139549" y="3003436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Mr. Logsdon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059962-65F7-F6FB-3139-7D8975488098}"/>
              </a:ext>
            </a:extLst>
          </p:cNvPr>
          <p:cNvSpPr txBox="1"/>
          <p:nvPr/>
        </p:nvSpPr>
        <p:spPr>
          <a:xfrm>
            <a:off x="9362562" y="6221156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Ms. Webb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EA7A84-AEA1-E165-2A4B-EA3806E1D001}"/>
              </a:ext>
            </a:extLst>
          </p:cNvPr>
          <p:cNvSpPr txBox="1"/>
          <p:nvPr/>
        </p:nvSpPr>
        <p:spPr>
          <a:xfrm>
            <a:off x="6464116" y="6181157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Mrs. Watterson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9F319D-D8B3-41DF-ADEE-B1ABCB10C7FB}"/>
              </a:ext>
            </a:extLst>
          </p:cNvPr>
          <p:cNvSpPr txBox="1"/>
          <p:nvPr/>
        </p:nvSpPr>
        <p:spPr>
          <a:xfrm>
            <a:off x="3854200" y="6221156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Mrs. Struck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95D4D8-87A6-2C88-8DF5-B0178DC9EF3F}"/>
              </a:ext>
            </a:extLst>
          </p:cNvPr>
          <p:cNvSpPr txBox="1"/>
          <p:nvPr/>
        </p:nvSpPr>
        <p:spPr>
          <a:xfrm>
            <a:off x="958263" y="6181157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Mr. Luz</a:t>
            </a:r>
          </a:p>
        </p:txBody>
      </p:sp>
    </p:spTree>
    <p:extLst>
      <p:ext uri="{BB962C8B-B14F-4D97-AF65-F5344CB8AC3E}">
        <p14:creationId xmlns:p14="http://schemas.microsoft.com/office/powerpoint/2010/main" val="41575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298FD-A546-CB40-9BC2-29EA153EF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080"/>
            <a:ext cx="12192000" cy="70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4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F9FAE6-6546-4B18-9159-B9E736E176C4}"/>
              </a:ext>
            </a:extLst>
          </p:cNvPr>
          <p:cNvSpPr txBox="1"/>
          <p:nvPr/>
        </p:nvSpPr>
        <p:spPr>
          <a:xfrm>
            <a:off x="4942368" y="235373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+mj-lt"/>
                <a:ea typeface="+mj-ea"/>
                <a:cs typeface="+mj-cs"/>
              </a:rPr>
              <a:t>What is UCMST?</a:t>
            </a:r>
          </a:p>
        </p:txBody>
      </p:sp>
      <p:pic>
        <p:nvPicPr>
          <p:cNvPr id="5" name="Picture 4" descr="A picture containing person, indoor, man, table&#10;&#10;Description automatically generated">
            <a:extLst>
              <a:ext uri="{FF2B5EF4-FFF2-40B4-BE49-F238E27FC236}">
                <a16:creationId xmlns:a16="http://schemas.microsoft.com/office/drawing/2014/main" id="{5A50CF5F-68C3-4C12-BE99-D16CDA66A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 r="2" b="115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46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28F155-7CA7-433D-860B-BFE09EB4BED2}"/>
              </a:ext>
            </a:extLst>
          </p:cNvPr>
          <p:cNvSpPr txBox="1"/>
          <p:nvPr/>
        </p:nvSpPr>
        <p:spPr>
          <a:xfrm>
            <a:off x="4803805" y="2221999"/>
            <a:ext cx="6586489" cy="4151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A half-day program consisting of a rigorous and integrated math, science, and computer programming curriculum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861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ED66BB-0539-4B25-901F-D5B05B20C4E1}"/>
              </a:ext>
            </a:extLst>
          </p:cNvPr>
          <p:cNvSpPr txBox="1"/>
          <p:nvPr/>
        </p:nvSpPr>
        <p:spPr>
          <a:xfrm>
            <a:off x="6211867" y="939044"/>
            <a:ext cx="58251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Are you the right fit for MST 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Is MST the right fit for YOU?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519D719-8475-405B-AEBD-C5866E188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r="599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2211D-6380-4D74-9AF5-4B7FBB0E248D}"/>
              </a:ext>
            </a:extLst>
          </p:cNvPr>
          <p:cNvSpPr txBox="1"/>
          <p:nvPr/>
        </p:nvSpPr>
        <p:spPr>
          <a:xfrm>
            <a:off x="6507477" y="4268259"/>
            <a:ext cx="5233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rgbClr val="FF0000"/>
                </a:solidFill>
              </a:rPr>
              <a:t>Ask yourself these questions</a:t>
            </a:r>
          </a:p>
        </p:txBody>
      </p:sp>
    </p:spTree>
    <p:extLst>
      <p:ext uri="{BB962C8B-B14F-4D97-AF65-F5344CB8AC3E}">
        <p14:creationId xmlns:p14="http://schemas.microsoft.com/office/powerpoint/2010/main" val="372368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7">
            <a:extLst>
              <a:ext uri="{FF2B5EF4-FFF2-40B4-BE49-F238E27FC236}">
                <a16:creationId xmlns:a16="http://schemas.microsoft.com/office/drawing/2014/main" id="{41D7A0CF-FA30-48E1-9644-C8EFEECF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022"/>
            <a:ext cx="12192000" cy="68590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194;p24">
            <a:extLst>
              <a:ext uri="{FF2B5EF4-FFF2-40B4-BE49-F238E27FC236}">
                <a16:creationId xmlns:a16="http://schemas.microsoft.com/office/drawing/2014/main" id="{C84AEB4E-C044-42AC-A88A-BE976730F920}"/>
              </a:ext>
            </a:extLst>
          </p:cNvPr>
          <p:cNvPicPr preferRelativeResize="0"/>
          <p:nvPr/>
        </p:nvPicPr>
        <p:blipFill rotWithShape="1">
          <a:blip r:embed="rId2"/>
          <a:srcRect r="17794"/>
          <a:stretch/>
        </p:blipFill>
        <p:spPr>
          <a:xfrm rot="5400000">
            <a:off x="-195245" y="194223"/>
            <a:ext cx="4454890" cy="4064400"/>
          </a:xfrm>
          <a:prstGeom prst="rect">
            <a:avLst/>
          </a:prstGeom>
          <a:noFill/>
        </p:spPr>
      </p:pic>
      <p:pic>
        <p:nvPicPr>
          <p:cNvPr id="8" name="Picture 4" descr="Image preview">
            <a:extLst>
              <a:ext uri="{FF2B5EF4-FFF2-40B4-BE49-F238E27FC236}">
                <a16:creationId xmlns:a16="http://schemas.microsoft.com/office/drawing/2014/main" id="{CC413FF9-CFB5-46EF-A91B-6E6930477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b="4181"/>
          <a:stretch/>
        </p:blipFill>
        <p:spPr bwMode="auto">
          <a:xfrm>
            <a:off x="4063800" y="-1022"/>
            <a:ext cx="4064400" cy="445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0C4AD-F05B-45BF-BA26-64EC4A81A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0" r="1" b="7208"/>
          <a:stretch/>
        </p:blipFill>
        <p:spPr>
          <a:xfrm>
            <a:off x="8127600" y="10"/>
            <a:ext cx="4064400" cy="4453742"/>
          </a:xfrm>
          <a:prstGeom prst="rect">
            <a:avLst/>
          </a:prstGeom>
        </p:spPr>
      </p:pic>
      <p:sp>
        <p:nvSpPr>
          <p:cNvPr id="34" name="Freeform: Shape 19">
            <a:extLst>
              <a:ext uri="{FF2B5EF4-FFF2-40B4-BE49-F238E27FC236}">
                <a16:creationId xmlns:a16="http://schemas.microsoft.com/office/drawing/2014/main" id="{5BDF7CF8-088C-4E6F-B0FD-047CD4E7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9828"/>
            <a:ext cx="12192000" cy="2868172"/>
          </a:xfrm>
          <a:custGeom>
            <a:avLst/>
            <a:gdLst>
              <a:gd name="connsiteX0" fmla="*/ 619389 w 12192000"/>
              <a:gd name="connsiteY0" fmla="*/ 0 h 2868172"/>
              <a:gd name="connsiteX1" fmla="*/ 687652 w 12192000"/>
              <a:gd name="connsiteY1" fmla="*/ 3175 h 2868172"/>
              <a:gd name="connsiteX2" fmla="*/ 747977 w 12192000"/>
              <a:gd name="connsiteY2" fmla="*/ 9525 h 2868172"/>
              <a:gd name="connsiteX3" fmla="*/ 800364 w 12192000"/>
              <a:gd name="connsiteY3" fmla="*/ 20637 h 2868172"/>
              <a:gd name="connsiteX4" fmla="*/ 846402 w 12192000"/>
              <a:gd name="connsiteY4" fmla="*/ 36512 h 2868172"/>
              <a:gd name="connsiteX5" fmla="*/ 887677 w 12192000"/>
              <a:gd name="connsiteY5" fmla="*/ 52387 h 2868172"/>
              <a:gd name="connsiteX6" fmla="*/ 924189 w 12192000"/>
              <a:gd name="connsiteY6" fmla="*/ 68262 h 2868172"/>
              <a:gd name="connsiteX7" fmla="*/ 962289 w 12192000"/>
              <a:gd name="connsiteY7" fmla="*/ 87312 h 2868172"/>
              <a:gd name="connsiteX8" fmla="*/ 1000389 w 12192000"/>
              <a:gd name="connsiteY8" fmla="*/ 106362 h 2868172"/>
              <a:gd name="connsiteX9" fmla="*/ 1036902 w 12192000"/>
              <a:gd name="connsiteY9" fmla="*/ 125412 h 2868172"/>
              <a:gd name="connsiteX10" fmla="*/ 1078177 w 12192000"/>
              <a:gd name="connsiteY10" fmla="*/ 141287 h 2868172"/>
              <a:gd name="connsiteX11" fmla="*/ 1124214 w 12192000"/>
              <a:gd name="connsiteY11" fmla="*/ 155575 h 2868172"/>
              <a:gd name="connsiteX12" fmla="*/ 1176602 w 12192000"/>
              <a:gd name="connsiteY12" fmla="*/ 166687 h 2868172"/>
              <a:gd name="connsiteX13" fmla="*/ 1236927 w 12192000"/>
              <a:gd name="connsiteY13" fmla="*/ 174625 h 2868172"/>
              <a:gd name="connsiteX14" fmla="*/ 1305189 w 12192000"/>
              <a:gd name="connsiteY14" fmla="*/ 176212 h 2868172"/>
              <a:gd name="connsiteX15" fmla="*/ 1373452 w 12192000"/>
              <a:gd name="connsiteY15" fmla="*/ 174625 h 2868172"/>
              <a:gd name="connsiteX16" fmla="*/ 1433777 w 12192000"/>
              <a:gd name="connsiteY16" fmla="*/ 166687 h 2868172"/>
              <a:gd name="connsiteX17" fmla="*/ 1486164 w 12192000"/>
              <a:gd name="connsiteY17" fmla="*/ 155575 h 2868172"/>
              <a:gd name="connsiteX18" fmla="*/ 1532202 w 12192000"/>
              <a:gd name="connsiteY18" fmla="*/ 141287 h 2868172"/>
              <a:gd name="connsiteX19" fmla="*/ 1573477 w 12192000"/>
              <a:gd name="connsiteY19" fmla="*/ 125412 h 2868172"/>
              <a:gd name="connsiteX20" fmla="*/ 1609989 w 12192000"/>
              <a:gd name="connsiteY20" fmla="*/ 106362 h 2868172"/>
              <a:gd name="connsiteX21" fmla="*/ 1648089 w 12192000"/>
              <a:gd name="connsiteY21" fmla="*/ 87312 h 2868172"/>
              <a:gd name="connsiteX22" fmla="*/ 1686189 w 12192000"/>
              <a:gd name="connsiteY22" fmla="*/ 68262 h 2868172"/>
              <a:gd name="connsiteX23" fmla="*/ 1722702 w 12192000"/>
              <a:gd name="connsiteY23" fmla="*/ 52387 h 2868172"/>
              <a:gd name="connsiteX24" fmla="*/ 1763977 w 12192000"/>
              <a:gd name="connsiteY24" fmla="*/ 36512 h 2868172"/>
              <a:gd name="connsiteX25" fmla="*/ 1810014 w 12192000"/>
              <a:gd name="connsiteY25" fmla="*/ 20637 h 2868172"/>
              <a:gd name="connsiteX26" fmla="*/ 1862402 w 12192000"/>
              <a:gd name="connsiteY26" fmla="*/ 9525 h 2868172"/>
              <a:gd name="connsiteX27" fmla="*/ 1922727 w 12192000"/>
              <a:gd name="connsiteY27" fmla="*/ 3175 h 2868172"/>
              <a:gd name="connsiteX28" fmla="*/ 1990989 w 12192000"/>
              <a:gd name="connsiteY28" fmla="*/ 0 h 2868172"/>
              <a:gd name="connsiteX29" fmla="*/ 2059252 w 12192000"/>
              <a:gd name="connsiteY29" fmla="*/ 3175 h 2868172"/>
              <a:gd name="connsiteX30" fmla="*/ 2119577 w 12192000"/>
              <a:gd name="connsiteY30" fmla="*/ 9525 h 2868172"/>
              <a:gd name="connsiteX31" fmla="*/ 2171964 w 12192000"/>
              <a:gd name="connsiteY31" fmla="*/ 20637 h 2868172"/>
              <a:gd name="connsiteX32" fmla="*/ 2218002 w 12192000"/>
              <a:gd name="connsiteY32" fmla="*/ 36512 h 2868172"/>
              <a:gd name="connsiteX33" fmla="*/ 2259277 w 12192000"/>
              <a:gd name="connsiteY33" fmla="*/ 52387 h 2868172"/>
              <a:gd name="connsiteX34" fmla="*/ 2295789 w 12192000"/>
              <a:gd name="connsiteY34" fmla="*/ 68262 h 2868172"/>
              <a:gd name="connsiteX35" fmla="*/ 2333889 w 12192000"/>
              <a:gd name="connsiteY35" fmla="*/ 87312 h 2868172"/>
              <a:gd name="connsiteX36" fmla="*/ 2371989 w 12192000"/>
              <a:gd name="connsiteY36" fmla="*/ 106362 h 2868172"/>
              <a:gd name="connsiteX37" fmla="*/ 2408502 w 12192000"/>
              <a:gd name="connsiteY37" fmla="*/ 125412 h 2868172"/>
              <a:gd name="connsiteX38" fmla="*/ 2449777 w 12192000"/>
              <a:gd name="connsiteY38" fmla="*/ 141287 h 2868172"/>
              <a:gd name="connsiteX39" fmla="*/ 2495814 w 12192000"/>
              <a:gd name="connsiteY39" fmla="*/ 155575 h 2868172"/>
              <a:gd name="connsiteX40" fmla="*/ 2548202 w 12192000"/>
              <a:gd name="connsiteY40" fmla="*/ 166687 h 2868172"/>
              <a:gd name="connsiteX41" fmla="*/ 2608527 w 12192000"/>
              <a:gd name="connsiteY41" fmla="*/ 174625 h 2868172"/>
              <a:gd name="connsiteX42" fmla="*/ 2676789 w 12192000"/>
              <a:gd name="connsiteY42" fmla="*/ 176212 h 2868172"/>
              <a:gd name="connsiteX43" fmla="*/ 2745052 w 12192000"/>
              <a:gd name="connsiteY43" fmla="*/ 174625 h 2868172"/>
              <a:gd name="connsiteX44" fmla="*/ 2805377 w 12192000"/>
              <a:gd name="connsiteY44" fmla="*/ 166687 h 2868172"/>
              <a:gd name="connsiteX45" fmla="*/ 2857764 w 12192000"/>
              <a:gd name="connsiteY45" fmla="*/ 155575 h 2868172"/>
              <a:gd name="connsiteX46" fmla="*/ 2903802 w 12192000"/>
              <a:gd name="connsiteY46" fmla="*/ 141287 h 2868172"/>
              <a:gd name="connsiteX47" fmla="*/ 2945077 w 12192000"/>
              <a:gd name="connsiteY47" fmla="*/ 125412 h 2868172"/>
              <a:gd name="connsiteX48" fmla="*/ 2981589 w 12192000"/>
              <a:gd name="connsiteY48" fmla="*/ 106362 h 2868172"/>
              <a:gd name="connsiteX49" fmla="*/ 3019689 w 12192000"/>
              <a:gd name="connsiteY49" fmla="*/ 87312 h 2868172"/>
              <a:gd name="connsiteX50" fmla="*/ 3057789 w 12192000"/>
              <a:gd name="connsiteY50" fmla="*/ 68262 h 2868172"/>
              <a:gd name="connsiteX51" fmla="*/ 3094302 w 12192000"/>
              <a:gd name="connsiteY51" fmla="*/ 52387 h 2868172"/>
              <a:gd name="connsiteX52" fmla="*/ 3135577 w 12192000"/>
              <a:gd name="connsiteY52" fmla="*/ 36512 h 2868172"/>
              <a:gd name="connsiteX53" fmla="*/ 3181614 w 12192000"/>
              <a:gd name="connsiteY53" fmla="*/ 20637 h 2868172"/>
              <a:gd name="connsiteX54" fmla="*/ 3234002 w 12192000"/>
              <a:gd name="connsiteY54" fmla="*/ 9525 h 2868172"/>
              <a:gd name="connsiteX55" fmla="*/ 3294327 w 12192000"/>
              <a:gd name="connsiteY55" fmla="*/ 3175 h 2868172"/>
              <a:gd name="connsiteX56" fmla="*/ 3361002 w 12192000"/>
              <a:gd name="connsiteY56" fmla="*/ 0 h 2868172"/>
              <a:gd name="connsiteX57" fmla="*/ 3430852 w 12192000"/>
              <a:gd name="connsiteY57" fmla="*/ 3175 h 2868172"/>
              <a:gd name="connsiteX58" fmla="*/ 3491177 w 12192000"/>
              <a:gd name="connsiteY58" fmla="*/ 9525 h 2868172"/>
              <a:gd name="connsiteX59" fmla="*/ 3543564 w 12192000"/>
              <a:gd name="connsiteY59" fmla="*/ 20637 h 2868172"/>
              <a:gd name="connsiteX60" fmla="*/ 3589602 w 12192000"/>
              <a:gd name="connsiteY60" fmla="*/ 36512 h 2868172"/>
              <a:gd name="connsiteX61" fmla="*/ 3630877 w 12192000"/>
              <a:gd name="connsiteY61" fmla="*/ 52387 h 2868172"/>
              <a:gd name="connsiteX62" fmla="*/ 3667389 w 12192000"/>
              <a:gd name="connsiteY62" fmla="*/ 68262 h 2868172"/>
              <a:gd name="connsiteX63" fmla="*/ 3705489 w 12192000"/>
              <a:gd name="connsiteY63" fmla="*/ 87312 h 2868172"/>
              <a:gd name="connsiteX64" fmla="*/ 3743589 w 12192000"/>
              <a:gd name="connsiteY64" fmla="*/ 106362 h 2868172"/>
              <a:gd name="connsiteX65" fmla="*/ 3780102 w 12192000"/>
              <a:gd name="connsiteY65" fmla="*/ 125412 h 2868172"/>
              <a:gd name="connsiteX66" fmla="*/ 3821377 w 12192000"/>
              <a:gd name="connsiteY66" fmla="*/ 141287 h 2868172"/>
              <a:gd name="connsiteX67" fmla="*/ 3867414 w 12192000"/>
              <a:gd name="connsiteY67" fmla="*/ 155575 h 2868172"/>
              <a:gd name="connsiteX68" fmla="*/ 3919802 w 12192000"/>
              <a:gd name="connsiteY68" fmla="*/ 166687 h 2868172"/>
              <a:gd name="connsiteX69" fmla="*/ 3980127 w 12192000"/>
              <a:gd name="connsiteY69" fmla="*/ 174625 h 2868172"/>
              <a:gd name="connsiteX70" fmla="*/ 4048389 w 12192000"/>
              <a:gd name="connsiteY70" fmla="*/ 176212 h 2868172"/>
              <a:gd name="connsiteX71" fmla="*/ 4116652 w 12192000"/>
              <a:gd name="connsiteY71" fmla="*/ 174625 h 2868172"/>
              <a:gd name="connsiteX72" fmla="*/ 4176977 w 12192000"/>
              <a:gd name="connsiteY72" fmla="*/ 166687 h 2868172"/>
              <a:gd name="connsiteX73" fmla="*/ 4229364 w 12192000"/>
              <a:gd name="connsiteY73" fmla="*/ 155575 h 2868172"/>
              <a:gd name="connsiteX74" fmla="*/ 4275402 w 12192000"/>
              <a:gd name="connsiteY74" fmla="*/ 141287 h 2868172"/>
              <a:gd name="connsiteX75" fmla="*/ 4316677 w 12192000"/>
              <a:gd name="connsiteY75" fmla="*/ 125412 h 2868172"/>
              <a:gd name="connsiteX76" fmla="*/ 4353189 w 12192000"/>
              <a:gd name="connsiteY76" fmla="*/ 106362 h 2868172"/>
              <a:gd name="connsiteX77" fmla="*/ 4429389 w 12192000"/>
              <a:gd name="connsiteY77" fmla="*/ 68262 h 2868172"/>
              <a:gd name="connsiteX78" fmla="*/ 4465902 w 12192000"/>
              <a:gd name="connsiteY78" fmla="*/ 52387 h 2868172"/>
              <a:gd name="connsiteX79" fmla="*/ 4507177 w 12192000"/>
              <a:gd name="connsiteY79" fmla="*/ 36512 h 2868172"/>
              <a:gd name="connsiteX80" fmla="*/ 4553215 w 12192000"/>
              <a:gd name="connsiteY80" fmla="*/ 20637 h 2868172"/>
              <a:gd name="connsiteX81" fmla="*/ 4605602 w 12192000"/>
              <a:gd name="connsiteY81" fmla="*/ 9525 h 2868172"/>
              <a:gd name="connsiteX82" fmla="*/ 4665928 w 12192000"/>
              <a:gd name="connsiteY82" fmla="*/ 3175 h 2868172"/>
              <a:gd name="connsiteX83" fmla="*/ 4734189 w 12192000"/>
              <a:gd name="connsiteY83" fmla="*/ 0 h 2868172"/>
              <a:gd name="connsiteX84" fmla="*/ 4802453 w 12192000"/>
              <a:gd name="connsiteY84" fmla="*/ 3175 h 2868172"/>
              <a:gd name="connsiteX85" fmla="*/ 4862777 w 12192000"/>
              <a:gd name="connsiteY85" fmla="*/ 9525 h 2868172"/>
              <a:gd name="connsiteX86" fmla="*/ 4915165 w 12192000"/>
              <a:gd name="connsiteY86" fmla="*/ 20637 h 2868172"/>
              <a:gd name="connsiteX87" fmla="*/ 4961201 w 12192000"/>
              <a:gd name="connsiteY87" fmla="*/ 36512 h 2868172"/>
              <a:gd name="connsiteX88" fmla="*/ 5002477 w 12192000"/>
              <a:gd name="connsiteY88" fmla="*/ 52387 h 2868172"/>
              <a:gd name="connsiteX89" fmla="*/ 5038989 w 12192000"/>
              <a:gd name="connsiteY89" fmla="*/ 68262 h 2868172"/>
              <a:gd name="connsiteX90" fmla="*/ 5077090 w 12192000"/>
              <a:gd name="connsiteY90" fmla="*/ 87312 h 2868172"/>
              <a:gd name="connsiteX91" fmla="*/ 5115189 w 12192000"/>
              <a:gd name="connsiteY91" fmla="*/ 106362 h 2868172"/>
              <a:gd name="connsiteX92" fmla="*/ 5151701 w 12192000"/>
              <a:gd name="connsiteY92" fmla="*/ 125412 h 2868172"/>
              <a:gd name="connsiteX93" fmla="*/ 5192977 w 12192000"/>
              <a:gd name="connsiteY93" fmla="*/ 141287 h 2868172"/>
              <a:gd name="connsiteX94" fmla="*/ 5239014 w 12192000"/>
              <a:gd name="connsiteY94" fmla="*/ 155575 h 2868172"/>
              <a:gd name="connsiteX95" fmla="*/ 5291401 w 12192000"/>
              <a:gd name="connsiteY95" fmla="*/ 166687 h 2868172"/>
              <a:gd name="connsiteX96" fmla="*/ 5351727 w 12192000"/>
              <a:gd name="connsiteY96" fmla="*/ 174625 h 2868172"/>
              <a:gd name="connsiteX97" fmla="*/ 5410199 w 12192000"/>
              <a:gd name="connsiteY97" fmla="*/ 175985 h 2868172"/>
              <a:gd name="connsiteX98" fmla="*/ 5468671 w 12192000"/>
              <a:gd name="connsiteY98" fmla="*/ 174625 h 2868172"/>
              <a:gd name="connsiteX99" fmla="*/ 5528996 w 12192000"/>
              <a:gd name="connsiteY99" fmla="*/ 166687 h 2868172"/>
              <a:gd name="connsiteX100" fmla="*/ 5581383 w 12192000"/>
              <a:gd name="connsiteY100" fmla="*/ 155575 h 2868172"/>
              <a:gd name="connsiteX101" fmla="*/ 5627421 w 12192000"/>
              <a:gd name="connsiteY101" fmla="*/ 141287 h 2868172"/>
              <a:gd name="connsiteX102" fmla="*/ 5668696 w 12192000"/>
              <a:gd name="connsiteY102" fmla="*/ 125412 h 2868172"/>
              <a:gd name="connsiteX103" fmla="*/ 5705209 w 12192000"/>
              <a:gd name="connsiteY103" fmla="*/ 106362 h 2868172"/>
              <a:gd name="connsiteX104" fmla="*/ 5743308 w 12192000"/>
              <a:gd name="connsiteY104" fmla="*/ 87312 h 2868172"/>
              <a:gd name="connsiteX105" fmla="*/ 5781408 w 12192000"/>
              <a:gd name="connsiteY105" fmla="*/ 68262 h 2868172"/>
              <a:gd name="connsiteX106" fmla="*/ 5817921 w 12192000"/>
              <a:gd name="connsiteY106" fmla="*/ 52387 h 2868172"/>
              <a:gd name="connsiteX107" fmla="*/ 5859196 w 12192000"/>
              <a:gd name="connsiteY107" fmla="*/ 36512 h 2868172"/>
              <a:gd name="connsiteX108" fmla="*/ 5905234 w 12192000"/>
              <a:gd name="connsiteY108" fmla="*/ 20637 h 2868172"/>
              <a:gd name="connsiteX109" fmla="*/ 5957621 w 12192000"/>
              <a:gd name="connsiteY109" fmla="*/ 9525 h 2868172"/>
              <a:gd name="connsiteX110" fmla="*/ 6017947 w 12192000"/>
              <a:gd name="connsiteY110" fmla="*/ 3175 h 2868172"/>
              <a:gd name="connsiteX111" fmla="*/ 6086209 w 12192000"/>
              <a:gd name="connsiteY111" fmla="*/ 0 h 2868172"/>
              <a:gd name="connsiteX112" fmla="*/ 6095999 w 12192000"/>
              <a:gd name="connsiteY112" fmla="*/ 455 h 2868172"/>
              <a:gd name="connsiteX113" fmla="*/ 6105789 w 12192000"/>
              <a:gd name="connsiteY113" fmla="*/ 0 h 2868172"/>
              <a:gd name="connsiteX114" fmla="*/ 6174052 w 12192000"/>
              <a:gd name="connsiteY114" fmla="*/ 3175 h 2868172"/>
              <a:gd name="connsiteX115" fmla="*/ 6234377 w 12192000"/>
              <a:gd name="connsiteY115" fmla="*/ 9525 h 2868172"/>
              <a:gd name="connsiteX116" fmla="*/ 6286764 w 12192000"/>
              <a:gd name="connsiteY116" fmla="*/ 20637 h 2868172"/>
              <a:gd name="connsiteX117" fmla="*/ 6332802 w 12192000"/>
              <a:gd name="connsiteY117" fmla="*/ 36512 h 2868172"/>
              <a:gd name="connsiteX118" fmla="*/ 6374077 w 12192000"/>
              <a:gd name="connsiteY118" fmla="*/ 52387 h 2868172"/>
              <a:gd name="connsiteX119" fmla="*/ 6410589 w 12192000"/>
              <a:gd name="connsiteY119" fmla="*/ 68262 h 2868172"/>
              <a:gd name="connsiteX120" fmla="*/ 6448689 w 12192000"/>
              <a:gd name="connsiteY120" fmla="*/ 87312 h 2868172"/>
              <a:gd name="connsiteX121" fmla="*/ 6486789 w 12192000"/>
              <a:gd name="connsiteY121" fmla="*/ 106362 h 2868172"/>
              <a:gd name="connsiteX122" fmla="*/ 6523302 w 12192000"/>
              <a:gd name="connsiteY122" fmla="*/ 125412 h 2868172"/>
              <a:gd name="connsiteX123" fmla="*/ 6564577 w 12192000"/>
              <a:gd name="connsiteY123" fmla="*/ 141287 h 2868172"/>
              <a:gd name="connsiteX124" fmla="*/ 6610614 w 12192000"/>
              <a:gd name="connsiteY124" fmla="*/ 155575 h 2868172"/>
              <a:gd name="connsiteX125" fmla="*/ 6663002 w 12192000"/>
              <a:gd name="connsiteY125" fmla="*/ 166687 h 2868172"/>
              <a:gd name="connsiteX126" fmla="*/ 6723327 w 12192000"/>
              <a:gd name="connsiteY126" fmla="*/ 174625 h 2868172"/>
              <a:gd name="connsiteX127" fmla="*/ 6781799 w 12192000"/>
              <a:gd name="connsiteY127" fmla="*/ 175985 h 2868172"/>
              <a:gd name="connsiteX128" fmla="*/ 6840271 w 12192000"/>
              <a:gd name="connsiteY128" fmla="*/ 174625 h 2868172"/>
              <a:gd name="connsiteX129" fmla="*/ 6900596 w 12192000"/>
              <a:gd name="connsiteY129" fmla="*/ 166687 h 2868172"/>
              <a:gd name="connsiteX130" fmla="*/ 6952983 w 12192000"/>
              <a:gd name="connsiteY130" fmla="*/ 155575 h 2868172"/>
              <a:gd name="connsiteX131" fmla="*/ 6999021 w 12192000"/>
              <a:gd name="connsiteY131" fmla="*/ 141287 h 2868172"/>
              <a:gd name="connsiteX132" fmla="*/ 7040296 w 12192000"/>
              <a:gd name="connsiteY132" fmla="*/ 125412 h 2868172"/>
              <a:gd name="connsiteX133" fmla="*/ 7076808 w 12192000"/>
              <a:gd name="connsiteY133" fmla="*/ 106362 h 2868172"/>
              <a:gd name="connsiteX134" fmla="*/ 7114908 w 12192000"/>
              <a:gd name="connsiteY134" fmla="*/ 87312 h 2868172"/>
              <a:gd name="connsiteX135" fmla="*/ 7153008 w 12192000"/>
              <a:gd name="connsiteY135" fmla="*/ 68262 h 2868172"/>
              <a:gd name="connsiteX136" fmla="*/ 7189521 w 12192000"/>
              <a:gd name="connsiteY136" fmla="*/ 52387 h 2868172"/>
              <a:gd name="connsiteX137" fmla="*/ 7230796 w 12192000"/>
              <a:gd name="connsiteY137" fmla="*/ 36512 h 2868172"/>
              <a:gd name="connsiteX138" fmla="*/ 7276833 w 12192000"/>
              <a:gd name="connsiteY138" fmla="*/ 20637 h 2868172"/>
              <a:gd name="connsiteX139" fmla="*/ 7329221 w 12192000"/>
              <a:gd name="connsiteY139" fmla="*/ 9525 h 2868172"/>
              <a:gd name="connsiteX140" fmla="*/ 7389546 w 12192000"/>
              <a:gd name="connsiteY140" fmla="*/ 3175 h 2868172"/>
              <a:gd name="connsiteX141" fmla="*/ 7457808 w 12192000"/>
              <a:gd name="connsiteY141" fmla="*/ 0 h 2868172"/>
              <a:gd name="connsiteX142" fmla="*/ 7526071 w 12192000"/>
              <a:gd name="connsiteY142" fmla="*/ 3175 h 2868172"/>
              <a:gd name="connsiteX143" fmla="*/ 7586396 w 12192000"/>
              <a:gd name="connsiteY143" fmla="*/ 9525 h 2868172"/>
              <a:gd name="connsiteX144" fmla="*/ 7638783 w 12192000"/>
              <a:gd name="connsiteY144" fmla="*/ 20637 h 2868172"/>
              <a:gd name="connsiteX145" fmla="*/ 7684821 w 12192000"/>
              <a:gd name="connsiteY145" fmla="*/ 36512 h 2868172"/>
              <a:gd name="connsiteX146" fmla="*/ 7726096 w 12192000"/>
              <a:gd name="connsiteY146" fmla="*/ 52387 h 2868172"/>
              <a:gd name="connsiteX147" fmla="*/ 7762608 w 12192000"/>
              <a:gd name="connsiteY147" fmla="*/ 68262 h 2868172"/>
              <a:gd name="connsiteX148" fmla="*/ 7800708 w 12192000"/>
              <a:gd name="connsiteY148" fmla="*/ 87312 h 2868172"/>
              <a:gd name="connsiteX149" fmla="*/ 7838808 w 12192000"/>
              <a:gd name="connsiteY149" fmla="*/ 106362 h 2868172"/>
              <a:gd name="connsiteX150" fmla="*/ 7875321 w 12192000"/>
              <a:gd name="connsiteY150" fmla="*/ 125412 h 2868172"/>
              <a:gd name="connsiteX151" fmla="*/ 7916596 w 12192000"/>
              <a:gd name="connsiteY151" fmla="*/ 141287 h 2868172"/>
              <a:gd name="connsiteX152" fmla="*/ 7962633 w 12192000"/>
              <a:gd name="connsiteY152" fmla="*/ 155575 h 2868172"/>
              <a:gd name="connsiteX153" fmla="*/ 8015021 w 12192000"/>
              <a:gd name="connsiteY153" fmla="*/ 166687 h 2868172"/>
              <a:gd name="connsiteX154" fmla="*/ 8075346 w 12192000"/>
              <a:gd name="connsiteY154" fmla="*/ 174625 h 2868172"/>
              <a:gd name="connsiteX155" fmla="*/ 8143608 w 12192000"/>
              <a:gd name="connsiteY155" fmla="*/ 176212 h 2868172"/>
              <a:gd name="connsiteX156" fmla="*/ 8211871 w 12192000"/>
              <a:gd name="connsiteY156" fmla="*/ 174625 h 2868172"/>
              <a:gd name="connsiteX157" fmla="*/ 8272196 w 12192000"/>
              <a:gd name="connsiteY157" fmla="*/ 166687 h 2868172"/>
              <a:gd name="connsiteX158" fmla="*/ 8324583 w 12192000"/>
              <a:gd name="connsiteY158" fmla="*/ 155575 h 2868172"/>
              <a:gd name="connsiteX159" fmla="*/ 8370621 w 12192000"/>
              <a:gd name="connsiteY159" fmla="*/ 141287 h 2868172"/>
              <a:gd name="connsiteX160" fmla="*/ 8411896 w 12192000"/>
              <a:gd name="connsiteY160" fmla="*/ 125412 h 2868172"/>
              <a:gd name="connsiteX161" fmla="*/ 8448408 w 12192000"/>
              <a:gd name="connsiteY161" fmla="*/ 106362 h 2868172"/>
              <a:gd name="connsiteX162" fmla="*/ 8486508 w 12192000"/>
              <a:gd name="connsiteY162" fmla="*/ 87312 h 2868172"/>
              <a:gd name="connsiteX163" fmla="*/ 8524608 w 12192000"/>
              <a:gd name="connsiteY163" fmla="*/ 68262 h 2868172"/>
              <a:gd name="connsiteX164" fmla="*/ 8561120 w 12192000"/>
              <a:gd name="connsiteY164" fmla="*/ 52387 h 2868172"/>
              <a:gd name="connsiteX165" fmla="*/ 8602396 w 12192000"/>
              <a:gd name="connsiteY165" fmla="*/ 36512 h 2868172"/>
              <a:gd name="connsiteX166" fmla="*/ 8648432 w 12192000"/>
              <a:gd name="connsiteY166" fmla="*/ 20637 h 2868172"/>
              <a:gd name="connsiteX167" fmla="*/ 8700820 w 12192000"/>
              <a:gd name="connsiteY167" fmla="*/ 9525 h 2868172"/>
              <a:gd name="connsiteX168" fmla="*/ 8761146 w 12192000"/>
              <a:gd name="connsiteY168" fmla="*/ 3175 h 2868172"/>
              <a:gd name="connsiteX169" fmla="*/ 8827820 w 12192000"/>
              <a:gd name="connsiteY169" fmla="*/ 0 h 2868172"/>
              <a:gd name="connsiteX170" fmla="*/ 8897670 w 12192000"/>
              <a:gd name="connsiteY170" fmla="*/ 3175 h 2868172"/>
              <a:gd name="connsiteX171" fmla="*/ 8957996 w 12192000"/>
              <a:gd name="connsiteY171" fmla="*/ 9525 h 2868172"/>
              <a:gd name="connsiteX172" fmla="*/ 9010382 w 12192000"/>
              <a:gd name="connsiteY172" fmla="*/ 20637 h 2868172"/>
              <a:gd name="connsiteX173" fmla="*/ 9056420 w 12192000"/>
              <a:gd name="connsiteY173" fmla="*/ 36512 h 2868172"/>
              <a:gd name="connsiteX174" fmla="*/ 9097696 w 12192000"/>
              <a:gd name="connsiteY174" fmla="*/ 52387 h 2868172"/>
              <a:gd name="connsiteX175" fmla="*/ 9134208 w 12192000"/>
              <a:gd name="connsiteY175" fmla="*/ 68262 h 2868172"/>
              <a:gd name="connsiteX176" fmla="*/ 9172308 w 12192000"/>
              <a:gd name="connsiteY176" fmla="*/ 87312 h 2868172"/>
              <a:gd name="connsiteX177" fmla="*/ 9210408 w 12192000"/>
              <a:gd name="connsiteY177" fmla="*/ 106362 h 2868172"/>
              <a:gd name="connsiteX178" fmla="*/ 9246920 w 12192000"/>
              <a:gd name="connsiteY178" fmla="*/ 125412 h 2868172"/>
              <a:gd name="connsiteX179" fmla="*/ 9288196 w 12192000"/>
              <a:gd name="connsiteY179" fmla="*/ 141287 h 2868172"/>
              <a:gd name="connsiteX180" fmla="*/ 9334232 w 12192000"/>
              <a:gd name="connsiteY180" fmla="*/ 155575 h 2868172"/>
              <a:gd name="connsiteX181" fmla="*/ 9386620 w 12192000"/>
              <a:gd name="connsiteY181" fmla="*/ 166687 h 2868172"/>
              <a:gd name="connsiteX182" fmla="*/ 9446946 w 12192000"/>
              <a:gd name="connsiteY182" fmla="*/ 174625 h 2868172"/>
              <a:gd name="connsiteX183" fmla="*/ 9515208 w 12192000"/>
              <a:gd name="connsiteY183" fmla="*/ 176212 h 2868172"/>
              <a:gd name="connsiteX184" fmla="*/ 9583470 w 12192000"/>
              <a:gd name="connsiteY184" fmla="*/ 174625 h 2868172"/>
              <a:gd name="connsiteX185" fmla="*/ 9643796 w 12192000"/>
              <a:gd name="connsiteY185" fmla="*/ 166687 h 2868172"/>
              <a:gd name="connsiteX186" fmla="*/ 9696182 w 12192000"/>
              <a:gd name="connsiteY186" fmla="*/ 155575 h 2868172"/>
              <a:gd name="connsiteX187" fmla="*/ 9742220 w 12192000"/>
              <a:gd name="connsiteY187" fmla="*/ 141287 h 2868172"/>
              <a:gd name="connsiteX188" fmla="*/ 9783496 w 12192000"/>
              <a:gd name="connsiteY188" fmla="*/ 125412 h 2868172"/>
              <a:gd name="connsiteX189" fmla="*/ 9820008 w 12192000"/>
              <a:gd name="connsiteY189" fmla="*/ 106362 h 2868172"/>
              <a:gd name="connsiteX190" fmla="*/ 9896208 w 12192000"/>
              <a:gd name="connsiteY190" fmla="*/ 68262 h 2868172"/>
              <a:gd name="connsiteX191" fmla="*/ 9932720 w 12192000"/>
              <a:gd name="connsiteY191" fmla="*/ 52387 h 2868172"/>
              <a:gd name="connsiteX192" fmla="*/ 9973996 w 12192000"/>
              <a:gd name="connsiteY192" fmla="*/ 36512 h 2868172"/>
              <a:gd name="connsiteX193" fmla="*/ 10020032 w 12192000"/>
              <a:gd name="connsiteY193" fmla="*/ 20637 h 2868172"/>
              <a:gd name="connsiteX194" fmla="*/ 10072420 w 12192000"/>
              <a:gd name="connsiteY194" fmla="*/ 9525 h 2868172"/>
              <a:gd name="connsiteX195" fmla="*/ 10132746 w 12192000"/>
              <a:gd name="connsiteY195" fmla="*/ 3175 h 2868172"/>
              <a:gd name="connsiteX196" fmla="*/ 10201008 w 12192000"/>
              <a:gd name="connsiteY196" fmla="*/ 0 h 2868172"/>
              <a:gd name="connsiteX197" fmla="*/ 10269270 w 12192000"/>
              <a:gd name="connsiteY197" fmla="*/ 3175 h 2868172"/>
              <a:gd name="connsiteX198" fmla="*/ 10329596 w 12192000"/>
              <a:gd name="connsiteY198" fmla="*/ 9525 h 2868172"/>
              <a:gd name="connsiteX199" fmla="*/ 10381982 w 12192000"/>
              <a:gd name="connsiteY199" fmla="*/ 20637 h 2868172"/>
              <a:gd name="connsiteX200" fmla="*/ 10428020 w 12192000"/>
              <a:gd name="connsiteY200" fmla="*/ 36512 h 2868172"/>
              <a:gd name="connsiteX201" fmla="*/ 10469296 w 12192000"/>
              <a:gd name="connsiteY201" fmla="*/ 52387 h 2868172"/>
              <a:gd name="connsiteX202" fmla="*/ 10505808 w 12192000"/>
              <a:gd name="connsiteY202" fmla="*/ 68262 h 2868172"/>
              <a:gd name="connsiteX203" fmla="*/ 10543908 w 12192000"/>
              <a:gd name="connsiteY203" fmla="*/ 87312 h 2868172"/>
              <a:gd name="connsiteX204" fmla="*/ 10582008 w 12192000"/>
              <a:gd name="connsiteY204" fmla="*/ 106362 h 2868172"/>
              <a:gd name="connsiteX205" fmla="*/ 10618520 w 12192000"/>
              <a:gd name="connsiteY205" fmla="*/ 125412 h 2868172"/>
              <a:gd name="connsiteX206" fmla="*/ 10659796 w 12192000"/>
              <a:gd name="connsiteY206" fmla="*/ 141287 h 2868172"/>
              <a:gd name="connsiteX207" fmla="*/ 10705832 w 12192000"/>
              <a:gd name="connsiteY207" fmla="*/ 155575 h 2868172"/>
              <a:gd name="connsiteX208" fmla="*/ 10758220 w 12192000"/>
              <a:gd name="connsiteY208" fmla="*/ 166687 h 2868172"/>
              <a:gd name="connsiteX209" fmla="*/ 10818546 w 12192000"/>
              <a:gd name="connsiteY209" fmla="*/ 174625 h 2868172"/>
              <a:gd name="connsiteX210" fmla="*/ 10886808 w 12192000"/>
              <a:gd name="connsiteY210" fmla="*/ 176212 h 2868172"/>
              <a:gd name="connsiteX211" fmla="*/ 10955070 w 12192000"/>
              <a:gd name="connsiteY211" fmla="*/ 174625 h 2868172"/>
              <a:gd name="connsiteX212" fmla="*/ 11015396 w 12192000"/>
              <a:gd name="connsiteY212" fmla="*/ 166687 h 2868172"/>
              <a:gd name="connsiteX213" fmla="*/ 11067782 w 12192000"/>
              <a:gd name="connsiteY213" fmla="*/ 155575 h 2868172"/>
              <a:gd name="connsiteX214" fmla="*/ 11113820 w 12192000"/>
              <a:gd name="connsiteY214" fmla="*/ 141287 h 2868172"/>
              <a:gd name="connsiteX215" fmla="*/ 11155096 w 12192000"/>
              <a:gd name="connsiteY215" fmla="*/ 125412 h 2868172"/>
              <a:gd name="connsiteX216" fmla="*/ 11191608 w 12192000"/>
              <a:gd name="connsiteY216" fmla="*/ 106362 h 2868172"/>
              <a:gd name="connsiteX217" fmla="*/ 11229708 w 12192000"/>
              <a:gd name="connsiteY217" fmla="*/ 87312 h 2868172"/>
              <a:gd name="connsiteX218" fmla="*/ 11267808 w 12192000"/>
              <a:gd name="connsiteY218" fmla="*/ 68262 h 2868172"/>
              <a:gd name="connsiteX219" fmla="*/ 11304320 w 12192000"/>
              <a:gd name="connsiteY219" fmla="*/ 52387 h 2868172"/>
              <a:gd name="connsiteX220" fmla="*/ 11345596 w 12192000"/>
              <a:gd name="connsiteY220" fmla="*/ 36512 h 2868172"/>
              <a:gd name="connsiteX221" fmla="*/ 11391632 w 12192000"/>
              <a:gd name="connsiteY221" fmla="*/ 20637 h 2868172"/>
              <a:gd name="connsiteX222" fmla="*/ 11444020 w 12192000"/>
              <a:gd name="connsiteY222" fmla="*/ 9525 h 2868172"/>
              <a:gd name="connsiteX223" fmla="*/ 11504346 w 12192000"/>
              <a:gd name="connsiteY223" fmla="*/ 3175 h 2868172"/>
              <a:gd name="connsiteX224" fmla="*/ 11572608 w 12192000"/>
              <a:gd name="connsiteY224" fmla="*/ 0 h 2868172"/>
              <a:gd name="connsiteX225" fmla="*/ 11640870 w 12192000"/>
              <a:gd name="connsiteY225" fmla="*/ 3175 h 2868172"/>
              <a:gd name="connsiteX226" fmla="*/ 11701196 w 12192000"/>
              <a:gd name="connsiteY226" fmla="*/ 9525 h 2868172"/>
              <a:gd name="connsiteX227" fmla="*/ 11753582 w 12192000"/>
              <a:gd name="connsiteY227" fmla="*/ 20637 h 2868172"/>
              <a:gd name="connsiteX228" fmla="*/ 11799620 w 12192000"/>
              <a:gd name="connsiteY228" fmla="*/ 36512 h 2868172"/>
              <a:gd name="connsiteX229" fmla="*/ 11840896 w 12192000"/>
              <a:gd name="connsiteY229" fmla="*/ 52387 h 2868172"/>
              <a:gd name="connsiteX230" fmla="*/ 11877408 w 12192000"/>
              <a:gd name="connsiteY230" fmla="*/ 68262 h 2868172"/>
              <a:gd name="connsiteX231" fmla="*/ 11915508 w 12192000"/>
              <a:gd name="connsiteY231" fmla="*/ 87312 h 2868172"/>
              <a:gd name="connsiteX232" fmla="*/ 11953608 w 12192000"/>
              <a:gd name="connsiteY232" fmla="*/ 106362 h 2868172"/>
              <a:gd name="connsiteX233" fmla="*/ 11990120 w 12192000"/>
              <a:gd name="connsiteY233" fmla="*/ 125412 h 2868172"/>
              <a:gd name="connsiteX234" fmla="*/ 12031396 w 12192000"/>
              <a:gd name="connsiteY234" fmla="*/ 141287 h 2868172"/>
              <a:gd name="connsiteX235" fmla="*/ 12077432 w 12192000"/>
              <a:gd name="connsiteY235" fmla="*/ 155575 h 2868172"/>
              <a:gd name="connsiteX236" fmla="*/ 12129820 w 12192000"/>
              <a:gd name="connsiteY236" fmla="*/ 166688 h 2868172"/>
              <a:gd name="connsiteX237" fmla="*/ 12190146 w 12192000"/>
              <a:gd name="connsiteY237" fmla="*/ 174625 h 2868172"/>
              <a:gd name="connsiteX238" fmla="*/ 12192000 w 12192000"/>
              <a:gd name="connsiteY238" fmla="*/ 174668 h 2868172"/>
              <a:gd name="connsiteX239" fmla="*/ 12192000 w 12192000"/>
              <a:gd name="connsiteY239" fmla="*/ 319047 h 2868172"/>
              <a:gd name="connsiteX240" fmla="*/ 12192000 w 12192000"/>
              <a:gd name="connsiteY240" fmla="*/ 885826 h 2868172"/>
              <a:gd name="connsiteX241" fmla="*/ 12192000 w 12192000"/>
              <a:gd name="connsiteY241" fmla="*/ 1030205 h 2868172"/>
              <a:gd name="connsiteX242" fmla="*/ 12192000 w 12192000"/>
              <a:gd name="connsiteY242" fmla="*/ 1787292 h 2868172"/>
              <a:gd name="connsiteX243" fmla="*/ 12192000 w 12192000"/>
              <a:gd name="connsiteY243" fmla="*/ 1931671 h 2868172"/>
              <a:gd name="connsiteX244" fmla="*/ 12191997 w 12192000"/>
              <a:gd name="connsiteY244" fmla="*/ 1931671 h 2868172"/>
              <a:gd name="connsiteX245" fmla="*/ 12191997 w 12192000"/>
              <a:gd name="connsiteY245" fmla="*/ 2868172 h 2868172"/>
              <a:gd name="connsiteX246" fmla="*/ 1 w 12192000"/>
              <a:gd name="connsiteY246" fmla="*/ 2868172 h 2868172"/>
              <a:gd name="connsiteX247" fmla="*/ 1 w 12192000"/>
              <a:gd name="connsiteY247" fmla="*/ 1931671 h 2868172"/>
              <a:gd name="connsiteX248" fmla="*/ 0 w 12192000"/>
              <a:gd name="connsiteY248" fmla="*/ 1931671 h 2868172"/>
              <a:gd name="connsiteX249" fmla="*/ 0 w 12192000"/>
              <a:gd name="connsiteY249" fmla="*/ 1787292 h 2868172"/>
              <a:gd name="connsiteX250" fmla="*/ 0 w 12192000"/>
              <a:gd name="connsiteY250" fmla="*/ 1030205 h 2868172"/>
              <a:gd name="connsiteX251" fmla="*/ 0 w 12192000"/>
              <a:gd name="connsiteY251" fmla="*/ 885826 h 2868172"/>
              <a:gd name="connsiteX252" fmla="*/ 0 w 12192000"/>
              <a:gd name="connsiteY252" fmla="*/ 319047 h 2868172"/>
              <a:gd name="connsiteX253" fmla="*/ 0 w 12192000"/>
              <a:gd name="connsiteY253" fmla="*/ 174668 h 2868172"/>
              <a:gd name="connsiteX254" fmla="*/ 1852 w 12192000"/>
              <a:gd name="connsiteY254" fmla="*/ 174625 h 2868172"/>
              <a:gd name="connsiteX255" fmla="*/ 62177 w 12192000"/>
              <a:gd name="connsiteY255" fmla="*/ 166687 h 2868172"/>
              <a:gd name="connsiteX256" fmla="*/ 114564 w 12192000"/>
              <a:gd name="connsiteY256" fmla="*/ 155575 h 2868172"/>
              <a:gd name="connsiteX257" fmla="*/ 160602 w 12192000"/>
              <a:gd name="connsiteY257" fmla="*/ 141287 h 2868172"/>
              <a:gd name="connsiteX258" fmla="*/ 201877 w 12192000"/>
              <a:gd name="connsiteY258" fmla="*/ 125412 h 2868172"/>
              <a:gd name="connsiteX259" fmla="*/ 238389 w 12192000"/>
              <a:gd name="connsiteY259" fmla="*/ 106362 h 2868172"/>
              <a:gd name="connsiteX260" fmla="*/ 276489 w 12192000"/>
              <a:gd name="connsiteY260" fmla="*/ 87312 h 2868172"/>
              <a:gd name="connsiteX261" fmla="*/ 314589 w 12192000"/>
              <a:gd name="connsiteY261" fmla="*/ 68262 h 2868172"/>
              <a:gd name="connsiteX262" fmla="*/ 351102 w 12192000"/>
              <a:gd name="connsiteY262" fmla="*/ 52387 h 2868172"/>
              <a:gd name="connsiteX263" fmla="*/ 392377 w 12192000"/>
              <a:gd name="connsiteY263" fmla="*/ 36512 h 2868172"/>
              <a:gd name="connsiteX264" fmla="*/ 438414 w 12192000"/>
              <a:gd name="connsiteY264" fmla="*/ 20637 h 2868172"/>
              <a:gd name="connsiteX265" fmla="*/ 490802 w 12192000"/>
              <a:gd name="connsiteY265" fmla="*/ 9525 h 2868172"/>
              <a:gd name="connsiteX266" fmla="*/ 551127 w 12192000"/>
              <a:gd name="connsiteY266" fmla="*/ 3175 h 2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2192000" h="286817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7"/>
                </a:lnTo>
                <a:lnTo>
                  <a:pt x="12192000" y="885826"/>
                </a:lnTo>
                <a:lnTo>
                  <a:pt x="12192000" y="1030205"/>
                </a:lnTo>
                <a:lnTo>
                  <a:pt x="12192000" y="1787292"/>
                </a:lnTo>
                <a:lnTo>
                  <a:pt x="12192000" y="1931671"/>
                </a:lnTo>
                <a:lnTo>
                  <a:pt x="12191997" y="1931671"/>
                </a:lnTo>
                <a:lnTo>
                  <a:pt x="12191997" y="2868172"/>
                </a:lnTo>
                <a:lnTo>
                  <a:pt x="1" y="2868172"/>
                </a:lnTo>
                <a:lnTo>
                  <a:pt x="1" y="1931671"/>
                </a:lnTo>
                <a:lnTo>
                  <a:pt x="0" y="1931671"/>
                </a:lnTo>
                <a:lnTo>
                  <a:pt x="0" y="1787292"/>
                </a:lnTo>
                <a:lnTo>
                  <a:pt x="0" y="1030205"/>
                </a:lnTo>
                <a:lnTo>
                  <a:pt x="0" y="885826"/>
                </a:lnTo>
                <a:lnTo>
                  <a:pt x="0" y="319047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2AC12B82-826E-4D2B-BFBC-D11C8BCB9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9828"/>
            <a:ext cx="12192000" cy="2868172"/>
          </a:xfrm>
          <a:custGeom>
            <a:avLst/>
            <a:gdLst>
              <a:gd name="connsiteX0" fmla="*/ 619389 w 12192000"/>
              <a:gd name="connsiteY0" fmla="*/ 0 h 2868172"/>
              <a:gd name="connsiteX1" fmla="*/ 687652 w 12192000"/>
              <a:gd name="connsiteY1" fmla="*/ 3175 h 2868172"/>
              <a:gd name="connsiteX2" fmla="*/ 747977 w 12192000"/>
              <a:gd name="connsiteY2" fmla="*/ 9525 h 2868172"/>
              <a:gd name="connsiteX3" fmla="*/ 800364 w 12192000"/>
              <a:gd name="connsiteY3" fmla="*/ 20637 h 2868172"/>
              <a:gd name="connsiteX4" fmla="*/ 846402 w 12192000"/>
              <a:gd name="connsiteY4" fmla="*/ 36512 h 2868172"/>
              <a:gd name="connsiteX5" fmla="*/ 887677 w 12192000"/>
              <a:gd name="connsiteY5" fmla="*/ 52387 h 2868172"/>
              <a:gd name="connsiteX6" fmla="*/ 924189 w 12192000"/>
              <a:gd name="connsiteY6" fmla="*/ 68262 h 2868172"/>
              <a:gd name="connsiteX7" fmla="*/ 962289 w 12192000"/>
              <a:gd name="connsiteY7" fmla="*/ 87312 h 2868172"/>
              <a:gd name="connsiteX8" fmla="*/ 1000389 w 12192000"/>
              <a:gd name="connsiteY8" fmla="*/ 106362 h 2868172"/>
              <a:gd name="connsiteX9" fmla="*/ 1036902 w 12192000"/>
              <a:gd name="connsiteY9" fmla="*/ 125412 h 2868172"/>
              <a:gd name="connsiteX10" fmla="*/ 1078177 w 12192000"/>
              <a:gd name="connsiteY10" fmla="*/ 141287 h 2868172"/>
              <a:gd name="connsiteX11" fmla="*/ 1124214 w 12192000"/>
              <a:gd name="connsiteY11" fmla="*/ 155575 h 2868172"/>
              <a:gd name="connsiteX12" fmla="*/ 1176602 w 12192000"/>
              <a:gd name="connsiteY12" fmla="*/ 166687 h 2868172"/>
              <a:gd name="connsiteX13" fmla="*/ 1236927 w 12192000"/>
              <a:gd name="connsiteY13" fmla="*/ 174625 h 2868172"/>
              <a:gd name="connsiteX14" fmla="*/ 1305189 w 12192000"/>
              <a:gd name="connsiteY14" fmla="*/ 176212 h 2868172"/>
              <a:gd name="connsiteX15" fmla="*/ 1373452 w 12192000"/>
              <a:gd name="connsiteY15" fmla="*/ 174625 h 2868172"/>
              <a:gd name="connsiteX16" fmla="*/ 1433777 w 12192000"/>
              <a:gd name="connsiteY16" fmla="*/ 166687 h 2868172"/>
              <a:gd name="connsiteX17" fmla="*/ 1486164 w 12192000"/>
              <a:gd name="connsiteY17" fmla="*/ 155575 h 2868172"/>
              <a:gd name="connsiteX18" fmla="*/ 1532202 w 12192000"/>
              <a:gd name="connsiteY18" fmla="*/ 141287 h 2868172"/>
              <a:gd name="connsiteX19" fmla="*/ 1573477 w 12192000"/>
              <a:gd name="connsiteY19" fmla="*/ 125412 h 2868172"/>
              <a:gd name="connsiteX20" fmla="*/ 1609989 w 12192000"/>
              <a:gd name="connsiteY20" fmla="*/ 106362 h 2868172"/>
              <a:gd name="connsiteX21" fmla="*/ 1648089 w 12192000"/>
              <a:gd name="connsiteY21" fmla="*/ 87312 h 2868172"/>
              <a:gd name="connsiteX22" fmla="*/ 1686189 w 12192000"/>
              <a:gd name="connsiteY22" fmla="*/ 68262 h 2868172"/>
              <a:gd name="connsiteX23" fmla="*/ 1722702 w 12192000"/>
              <a:gd name="connsiteY23" fmla="*/ 52387 h 2868172"/>
              <a:gd name="connsiteX24" fmla="*/ 1763977 w 12192000"/>
              <a:gd name="connsiteY24" fmla="*/ 36512 h 2868172"/>
              <a:gd name="connsiteX25" fmla="*/ 1810014 w 12192000"/>
              <a:gd name="connsiteY25" fmla="*/ 20637 h 2868172"/>
              <a:gd name="connsiteX26" fmla="*/ 1862402 w 12192000"/>
              <a:gd name="connsiteY26" fmla="*/ 9525 h 2868172"/>
              <a:gd name="connsiteX27" fmla="*/ 1922727 w 12192000"/>
              <a:gd name="connsiteY27" fmla="*/ 3175 h 2868172"/>
              <a:gd name="connsiteX28" fmla="*/ 1990989 w 12192000"/>
              <a:gd name="connsiteY28" fmla="*/ 0 h 2868172"/>
              <a:gd name="connsiteX29" fmla="*/ 2059252 w 12192000"/>
              <a:gd name="connsiteY29" fmla="*/ 3175 h 2868172"/>
              <a:gd name="connsiteX30" fmla="*/ 2119577 w 12192000"/>
              <a:gd name="connsiteY30" fmla="*/ 9525 h 2868172"/>
              <a:gd name="connsiteX31" fmla="*/ 2171964 w 12192000"/>
              <a:gd name="connsiteY31" fmla="*/ 20637 h 2868172"/>
              <a:gd name="connsiteX32" fmla="*/ 2218002 w 12192000"/>
              <a:gd name="connsiteY32" fmla="*/ 36512 h 2868172"/>
              <a:gd name="connsiteX33" fmla="*/ 2259277 w 12192000"/>
              <a:gd name="connsiteY33" fmla="*/ 52387 h 2868172"/>
              <a:gd name="connsiteX34" fmla="*/ 2295789 w 12192000"/>
              <a:gd name="connsiteY34" fmla="*/ 68262 h 2868172"/>
              <a:gd name="connsiteX35" fmla="*/ 2333889 w 12192000"/>
              <a:gd name="connsiteY35" fmla="*/ 87312 h 2868172"/>
              <a:gd name="connsiteX36" fmla="*/ 2371989 w 12192000"/>
              <a:gd name="connsiteY36" fmla="*/ 106362 h 2868172"/>
              <a:gd name="connsiteX37" fmla="*/ 2408502 w 12192000"/>
              <a:gd name="connsiteY37" fmla="*/ 125412 h 2868172"/>
              <a:gd name="connsiteX38" fmla="*/ 2449777 w 12192000"/>
              <a:gd name="connsiteY38" fmla="*/ 141287 h 2868172"/>
              <a:gd name="connsiteX39" fmla="*/ 2495814 w 12192000"/>
              <a:gd name="connsiteY39" fmla="*/ 155575 h 2868172"/>
              <a:gd name="connsiteX40" fmla="*/ 2548202 w 12192000"/>
              <a:gd name="connsiteY40" fmla="*/ 166687 h 2868172"/>
              <a:gd name="connsiteX41" fmla="*/ 2608527 w 12192000"/>
              <a:gd name="connsiteY41" fmla="*/ 174625 h 2868172"/>
              <a:gd name="connsiteX42" fmla="*/ 2676789 w 12192000"/>
              <a:gd name="connsiteY42" fmla="*/ 176212 h 2868172"/>
              <a:gd name="connsiteX43" fmla="*/ 2745052 w 12192000"/>
              <a:gd name="connsiteY43" fmla="*/ 174625 h 2868172"/>
              <a:gd name="connsiteX44" fmla="*/ 2805377 w 12192000"/>
              <a:gd name="connsiteY44" fmla="*/ 166687 h 2868172"/>
              <a:gd name="connsiteX45" fmla="*/ 2857764 w 12192000"/>
              <a:gd name="connsiteY45" fmla="*/ 155575 h 2868172"/>
              <a:gd name="connsiteX46" fmla="*/ 2903802 w 12192000"/>
              <a:gd name="connsiteY46" fmla="*/ 141287 h 2868172"/>
              <a:gd name="connsiteX47" fmla="*/ 2945077 w 12192000"/>
              <a:gd name="connsiteY47" fmla="*/ 125412 h 2868172"/>
              <a:gd name="connsiteX48" fmla="*/ 2981589 w 12192000"/>
              <a:gd name="connsiteY48" fmla="*/ 106362 h 2868172"/>
              <a:gd name="connsiteX49" fmla="*/ 3019689 w 12192000"/>
              <a:gd name="connsiteY49" fmla="*/ 87312 h 2868172"/>
              <a:gd name="connsiteX50" fmla="*/ 3057789 w 12192000"/>
              <a:gd name="connsiteY50" fmla="*/ 68262 h 2868172"/>
              <a:gd name="connsiteX51" fmla="*/ 3094302 w 12192000"/>
              <a:gd name="connsiteY51" fmla="*/ 52387 h 2868172"/>
              <a:gd name="connsiteX52" fmla="*/ 3135577 w 12192000"/>
              <a:gd name="connsiteY52" fmla="*/ 36512 h 2868172"/>
              <a:gd name="connsiteX53" fmla="*/ 3181614 w 12192000"/>
              <a:gd name="connsiteY53" fmla="*/ 20637 h 2868172"/>
              <a:gd name="connsiteX54" fmla="*/ 3234002 w 12192000"/>
              <a:gd name="connsiteY54" fmla="*/ 9525 h 2868172"/>
              <a:gd name="connsiteX55" fmla="*/ 3294327 w 12192000"/>
              <a:gd name="connsiteY55" fmla="*/ 3175 h 2868172"/>
              <a:gd name="connsiteX56" fmla="*/ 3361002 w 12192000"/>
              <a:gd name="connsiteY56" fmla="*/ 0 h 2868172"/>
              <a:gd name="connsiteX57" fmla="*/ 3430852 w 12192000"/>
              <a:gd name="connsiteY57" fmla="*/ 3175 h 2868172"/>
              <a:gd name="connsiteX58" fmla="*/ 3491177 w 12192000"/>
              <a:gd name="connsiteY58" fmla="*/ 9525 h 2868172"/>
              <a:gd name="connsiteX59" fmla="*/ 3543564 w 12192000"/>
              <a:gd name="connsiteY59" fmla="*/ 20637 h 2868172"/>
              <a:gd name="connsiteX60" fmla="*/ 3589602 w 12192000"/>
              <a:gd name="connsiteY60" fmla="*/ 36512 h 2868172"/>
              <a:gd name="connsiteX61" fmla="*/ 3630877 w 12192000"/>
              <a:gd name="connsiteY61" fmla="*/ 52387 h 2868172"/>
              <a:gd name="connsiteX62" fmla="*/ 3667389 w 12192000"/>
              <a:gd name="connsiteY62" fmla="*/ 68262 h 2868172"/>
              <a:gd name="connsiteX63" fmla="*/ 3705489 w 12192000"/>
              <a:gd name="connsiteY63" fmla="*/ 87312 h 2868172"/>
              <a:gd name="connsiteX64" fmla="*/ 3743589 w 12192000"/>
              <a:gd name="connsiteY64" fmla="*/ 106362 h 2868172"/>
              <a:gd name="connsiteX65" fmla="*/ 3780102 w 12192000"/>
              <a:gd name="connsiteY65" fmla="*/ 125412 h 2868172"/>
              <a:gd name="connsiteX66" fmla="*/ 3821377 w 12192000"/>
              <a:gd name="connsiteY66" fmla="*/ 141287 h 2868172"/>
              <a:gd name="connsiteX67" fmla="*/ 3867414 w 12192000"/>
              <a:gd name="connsiteY67" fmla="*/ 155575 h 2868172"/>
              <a:gd name="connsiteX68" fmla="*/ 3919802 w 12192000"/>
              <a:gd name="connsiteY68" fmla="*/ 166687 h 2868172"/>
              <a:gd name="connsiteX69" fmla="*/ 3980127 w 12192000"/>
              <a:gd name="connsiteY69" fmla="*/ 174625 h 2868172"/>
              <a:gd name="connsiteX70" fmla="*/ 4048389 w 12192000"/>
              <a:gd name="connsiteY70" fmla="*/ 176212 h 2868172"/>
              <a:gd name="connsiteX71" fmla="*/ 4116652 w 12192000"/>
              <a:gd name="connsiteY71" fmla="*/ 174625 h 2868172"/>
              <a:gd name="connsiteX72" fmla="*/ 4176977 w 12192000"/>
              <a:gd name="connsiteY72" fmla="*/ 166687 h 2868172"/>
              <a:gd name="connsiteX73" fmla="*/ 4229364 w 12192000"/>
              <a:gd name="connsiteY73" fmla="*/ 155575 h 2868172"/>
              <a:gd name="connsiteX74" fmla="*/ 4275402 w 12192000"/>
              <a:gd name="connsiteY74" fmla="*/ 141287 h 2868172"/>
              <a:gd name="connsiteX75" fmla="*/ 4316677 w 12192000"/>
              <a:gd name="connsiteY75" fmla="*/ 125412 h 2868172"/>
              <a:gd name="connsiteX76" fmla="*/ 4353189 w 12192000"/>
              <a:gd name="connsiteY76" fmla="*/ 106362 h 2868172"/>
              <a:gd name="connsiteX77" fmla="*/ 4429389 w 12192000"/>
              <a:gd name="connsiteY77" fmla="*/ 68262 h 2868172"/>
              <a:gd name="connsiteX78" fmla="*/ 4465902 w 12192000"/>
              <a:gd name="connsiteY78" fmla="*/ 52387 h 2868172"/>
              <a:gd name="connsiteX79" fmla="*/ 4507177 w 12192000"/>
              <a:gd name="connsiteY79" fmla="*/ 36512 h 2868172"/>
              <a:gd name="connsiteX80" fmla="*/ 4553215 w 12192000"/>
              <a:gd name="connsiteY80" fmla="*/ 20637 h 2868172"/>
              <a:gd name="connsiteX81" fmla="*/ 4605602 w 12192000"/>
              <a:gd name="connsiteY81" fmla="*/ 9525 h 2868172"/>
              <a:gd name="connsiteX82" fmla="*/ 4665928 w 12192000"/>
              <a:gd name="connsiteY82" fmla="*/ 3175 h 2868172"/>
              <a:gd name="connsiteX83" fmla="*/ 4734189 w 12192000"/>
              <a:gd name="connsiteY83" fmla="*/ 0 h 2868172"/>
              <a:gd name="connsiteX84" fmla="*/ 4802453 w 12192000"/>
              <a:gd name="connsiteY84" fmla="*/ 3175 h 2868172"/>
              <a:gd name="connsiteX85" fmla="*/ 4862777 w 12192000"/>
              <a:gd name="connsiteY85" fmla="*/ 9525 h 2868172"/>
              <a:gd name="connsiteX86" fmla="*/ 4915165 w 12192000"/>
              <a:gd name="connsiteY86" fmla="*/ 20637 h 2868172"/>
              <a:gd name="connsiteX87" fmla="*/ 4961201 w 12192000"/>
              <a:gd name="connsiteY87" fmla="*/ 36512 h 2868172"/>
              <a:gd name="connsiteX88" fmla="*/ 5002477 w 12192000"/>
              <a:gd name="connsiteY88" fmla="*/ 52387 h 2868172"/>
              <a:gd name="connsiteX89" fmla="*/ 5038989 w 12192000"/>
              <a:gd name="connsiteY89" fmla="*/ 68262 h 2868172"/>
              <a:gd name="connsiteX90" fmla="*/ 5077090 w 12192000"/>
              <a:gd name="connsiteY90" fmla="*/ 87312 h 2868172"/>
              <a:gd name="connsiteX91" fmla="*/ 5115189 w 12192000"/>
              <a:gd name="connsiteY91" fmla="*/ 106362 h 2868172"/>
              <a:gd name="connsiteX92" fmla="*/ 5151701 w 12192000"/>
              <a:gd name="connsiteY92" fmla="*/ 125412 h 2868172"/>
              <a:gd name="connsiteX93" fmla="*/ 5192977 w 12192000"/>
              <a:gd name="connsiteY93" fmla="*/ 141287 h 2868172"/>
              <a:gd name="connsiteX94" fmla="*/ 5239014 w 12192000"/>
              <a:gd name="connsiteY94" fmla="*/ 155575 h 2868172"/>
              <a:gd name="connsiteX95" fmla="*/ 5291401 w 12192000"/>
              <a:gd name="connsiteY95" fmla="*/ 166687 h 2868172"/>
              <a:gd name="connsiteX96" fmla="*/ 5351727 w 12192000"/>
              <a:gd name="connsiteY96" fmla="*/ 174625 h 2868172"/>
              <a:gd name="connsiteX97" fmla="*/ 5410199 w 12192000"/>
              <a:gd name="connsiteY97" fmla="*/ 175985 h 2868172"/>
              <a:gd name="connsiteX98" fmla="*/ 5468671 w 12192000"/>
              <a:gd name="connsiteY98" fmla="*/ 174625 h 2868172"/>
              <a:gd name="connsiteX99" fmla="*/ 5528996 w 12192000"/>
              <a:gd name="connsiteY99" fmla="*/ 166687 h 2868172"/>
              <a:gd name="connsiteX100" fmla="*/ 5581383 w 12192000"/>
              <a:gd name="connsiteY100" fmla="*/ 155575 h 2868172"/>
              <a:gd name="connsiteX101" fmla="*/ 5627421 w 12192000"/>
              <a:gd name="connsiteY101" fmla="*/ 141287 h 2868172"/>
              <a:gd name="connsiteX102" fmla="*/ 5668696 w 12192000"/>
              <a:gd name="connsiteY102" fmla="*/ 125412 h 2868172"/>
              <a:gd name="connsiteX103" fmla="*/ 5705209 w 12192000"/>
              <a:gd name="connsiteY103" fmla="*/ 106362 h 2868172"/>
              <a:gd name="connsiteX104" fmla="*/ 5743308 w 12192000"/>
              <a:gd name="connsiteY104" fmla="*/ 87312 h 2868172"/>
              <a:gd name="connsiteX105" fmla="*/ 5781408 w 12192000"/>
              <a:gd name="connsiteY105" fmla="*/ 68262 h 2868172"/>
              <a:gd name="connsiteX106" fmla="*/ 5817921 w 12192000"/>
              <a:gd name="connsiteY106" fmla="*/ 52387 h 2868172"/>
              <a:gd name="connsiteX107" fmla="*/ 5859196 w 12192000"/>
              <a:gd name="connsiteY107" fmla="*/ 36512 h 2868172"/>
              <a:gd name="connsiteX108" fmla="*/ 5905234 w 12192000"/>
              <a:gd name="connsiteY108" fmla="*/ 20637 h 2868172"/>
              <a:gd name="connsiteX109" fmla="*/ 5957621 w 12192000"/>
              <a:gd name="connsiteY109" fmla="*/ 9525 h 2868172"/>
              <a:gd name="connsiteX110" fmla="*/ 6017947 w 12192000"/>
              <a:gd name="connsiteY110" fmla="*/ 3175 h 2868172"/>
              <a:gd name="connsiteX111" fmla="*/ 6086209 w 12192000"/>
              <a:gd name="connsiteY111" fmla="*/ 0 h 2868172"/>
              <a:gd name="connsiteX112" fmla="*/ 6095999 w 12192000"/>
              <a:gd name="connsiteY112" fmla="*/ 455 h 2868172"/>
              <a:gd name="connsiteX113" fmla="*/ 6105789 w 12192000"/>
              <a:gd name="connsiteY113" fmla="*/ 0 h 2868172"/>
              <a:gd name="connsiteX114" fmla="*/ 6174052 w 12192000"/>
              <a:gd name="connsiteY114" fmla="*/ 3175 h 2868172"/>
              <a:gd name="connsiteX115" fmla="*/ 6234377 w 12192000"/>
              <a:gd name="connsiteY115" fmla="*/ 9525 h 2868172"/>
              <a:gd name="connsiteX116" fmla="*/ 6286764 w 12192000"/>
              <a:gd name="connsiteY116" fmla="*/ 20637 h 2868172"/>
              <a:gd name="connsiteX117" fmla="*/ 6332802 w 12192000"/>
              <a:gd name="connsiteY117" fmla="*/ 36512 h 2868172"/>
              <a:gd name="connsiteX118" fmla="*/ 6374077 w 12192000"/>
              <a:gd name="connsiteY118" fmla="*/ 52387 h 2868172"/>
              <a:gd name="connsiteX119" fmla="*/ 6410589 w 12192000"/>
              <a:gd name="connsiteY119" fmla="*/ 68262 h 2868172"/>
              <a:gd name="connsiteX120" fmla="*/ 6448689 w 12192000"/>
              <a:gd name="connsiteY120" fmla="*/ 87312 h 2868172"/>
              <a:gd name="connsiteX121" fmla="*/ 6486789 w 12192000"/>
              <a:gd name="connsiteY121" fmla="*/ 106362 h 2868172"/>
              <a:gd name="connsiteX122" fmla="*/ 6523302 w 12192000"/>
              <a:gd name="connsiteY122" fmla="*/ 125412 h 2868172"/>
              <a:gd name="connsiteX123" fmla="*/ 6564577 w 12192000"/>
              <a:gd name="connsiteY123" fmla="*/ 141287 h 2868172"/>
              <a:gd name="connsiteX124" fmla="*/ 6610614 w 12192000"/>
              <a:gd name="connsiteY124" fmla="*/ 155575 h 2868172"/>
              <a:gd name="connsiteX125" fmla="*/ 6663002 w 12192000"/>
              <a:gd name="connsiteY125" fmla="*/ 166687 h 2868172"/>
              <a:gd name="connsiteX126" fmla="*/ 6723327 w 12192000"/>
              <a:gd name="connsiteY126" fmla="*/ 174625 h 2868172"/>
              <a:gd name="connsiteX127" fmla="*/ 6781799 w 12192000"/>
              <a:gd name="connsiteY127" fmla="*/ 175985 h 2868172"/>
              <a:gd name="connsiteX128" fmla="*/ 6840271 w 12192000"/>
              <a:gd name="connsiteY128" fmla="*/ 174625 h 2868172"/>
              <a:gd name="connsiteX129" fmla="*/ 6900596 w 12192000"/>
              <a:gd name="connsiteY129" fmla="*/ 166687 h 2868172"/>
              <a:gd name="connsiteX130" fmla="*/ 6952983 w 12192000"/>
              <a:gd name="connsiteY130" fmla="*/ 155575 h 2868172"/>
              <a:gd name="connsiteX131" fmla="*/ 6999021 w 12192000"/>
              <a:gd name="connsiteY131" fmla="*/ 141287 h 2868172"/>
              <a:gd name="connsiteX132" fmla="*/ 7040296 w 12192000"/>
              <a:gd name="connsiteY132" fmla="*/ 125412 h 2868172"/>
              <a:gd name="connsiteX133" fmla="*/ 7076808 w 12192000"/>
              <a:gd name="connsiteY133" fmla="*/ 106362 h 2868172"/>
              <a:gd name="connsiteX134" fmla="*/ 7114908 w 12192000"/>
              <a:gd name="connsiteY134" fmla="*/ 87312 h 2868172"/>
              <a:gd name="connsiteX135" fmla="*/ 7153008 w 12192000"/>
              <a:gd name="connsiteY135" fmla="*/ 68262 h 2868172"/>
              <a:gd name="connsiteX136" fmla="*/ 7189521 w 12192000"/>
              <a:gd name="connsiteY136" fmla="*/ 52387 h 2868172"/>
              <a:gd name="connsiteX137" fmla="*/ 7230796 w 12192000"/>
              <a:gd name="connsiteY137" fmla="*/ 36512 h 2868172"/>
              <a:gd name="connsiteX138" fmla="*/ 7276833 w 12192000"/>
              <a:gd name="connsiteY138" fmla="*/ 20637 h 2868172"/>
              <a:gd name="connsiteX139" fmla="*/ 7329221 w 12192000"/>
              <a:gd name="connsiteY139" fmla="*/ 9525 h 2868172"/>
              <a:gd name="connsiteX140" fmla="*/ 7389546 w 12192000"/>
              <a:gd name="connsiteY140" fmla="*/ 3175 h 2868172"/>
              <a:gd name="connsiteX141" fmla="*/ 7457808 w 12192000"/>
              <a:gd name="connsiteY141" fmla="*/ 0 h 2868172"/>
              <a:gd name="connsiteX142" fmla="*/ 7526071 w 12192000"/>
              <a:gd name="connsiteY142" fmla="*/ 3175 h 2868172"/>
              <a:gd name="connsiteX143" fmla="*/ 7586396 w 12192000"/>
              <a:gd name="connsiteY143" fmla="*/ 9525 h 2868172"/>
              <a:gd name="connsiteX144" fmla="*/ 7638783 w 12192000"/>
              <a:gd name="connsiteY144" fmla="*/ 20637 h 2868172"/>
              <a:gd name="connsiteX145" fmla="*/ 7684821 w 12192000"/>
              <a:gd name="connsiteY145" fmla="*/ 36512 h 2868172"/>
              <a:gd name="connsiteX146" fmla="*/ 7726096 w 12192000"/>
              <a:gd name="connsiteY146" fmla="*/ 52387 h 2868172"/>
              <a:gd name="connsiteX147" fmla="*/ 7762608 w 12192000"/>
              <a:gd name="connsiteY147" fmla="*/ 68262 h 2868172"/>
              <a:gd name="connsiteX148" fmla="*/ 7800708 w 12192000"/>
              <a:gd name="connsiteY148" fmla="*/ 87312 h 2868172"/>
              <a:gd name="connsiteX149" fmla="*/ 7838808 w 12192000"/>
              <a:gd name="connsiteY149" fmla="*/ 106362 h 2868172"/>
              <a:gd name="connsiteX150" fmla="*/ 7875321 w 12192000"/>
              <a:gd name="connsiteY150" fmla="*/ 125412 h 2868172"/>
              <a:gd name="connsiteX151" fmla="*/ 7916596 w 12192000"/>
              <a:gd name="connsiteY151" fmla="*/ 141287 h 2868172"/>
              <a:gd name="connsiteX152" fmla="*/ 7962633 w 12192000"/>
              <a:gd name="connsiteY152" fmla="*/ 155575 h 2868172"/>
              <a:gd name="connsiteX153" fmla="*/ 8015021 w 12192000"/>
              <a:gd name="connsiteY153" fmla="*/ 166687 h 2868172"/>
              <a:gd name="connsiteX154" fmla="*/ 8075346 w 12192000"/>
              <a:gd name="connsiteY154" fmla="*/ 174625 h 2868172"/>
              <a:gd name="connsiteX155" fmla="*/ 8143608 w 12192000"/>
              <a:gd name="connsiteY155" fmla="*/ 176212 h 2868172"/>
              <a:gd name="connsiteX156" fmla="*/ 8211871 w 12192000"/>
              <a:gd name="connsiteY156" fmla="*/ 174625 h 2868172"/>
              <a:gd name="connsiteX157" fmla="*/ 8272196 w 12192000"/>
              <a:gd name="connsiteY157" fmla="*/ 166687 h 2868172"/>
              <a:gd name="connsiteX158" fmla="*/ 8324583 w 12192000"/>
              <a:gd name="connsiteY158" fmla="*/ 155575 h 2868172"/>
              <a:gd name="connsiteX159" fmla="*/ 8370621 w 12192000"/>
              <a:gd name="connsiteY159" fmla="*/ 141287 h 2868172"/>
              <a:gd name="connsiteX160" fmla="*/ 8411896 w 12192000"/>
              <a:gd name="connsiteY160" fmla="*/ 125412 h 2868172"/>
              <a:gd name="connsiteX161" fmla="*/ 8448408 w 12192000"/>
              <a:gd name="connsiteY161" fmla="*/ 106362 h 2868172"/>
              <a:gd name="connsiteX162" fmla="*/ 8486508 w 12192000"/>
              <a:gd name="connsiteY162" fmla="*/ 87312 h 2868172"/>
              <a:gd name="connsiteX163" fmla="*/ 8524608 w 12192000"/>
              <a:gd name="connsiteY163" fmla="*/ 68262 h 2868172"/>
              <a:gd name="connsiteX164" fmla="*/ 8561120 w 12192000"/>
              <a:gd name="connsiteY164" fmla="*/ 52387 h 2868172"/>
              <a:gd name="connsiteX165" fmla="*/ 8602396 w 12192000"/>
              <a:gd name="connsiteY165" fmla="*/ 36512 h 2868172"/>
              <a:gd name="connsiteX166" fmla="*/ 8648432 w 12192000"/>
              <a:gd name="connsiteY166" fmla="*/ 20637 h 2868172"/>
              <a:gd name="connsiteX167" fmla="*/ 8700820 w 12192000"/>
              <a:gd name="connsiteY167" fmla="*/ 9525 h 2868172"/>
              <a:gd name="connsiteX168" fmla="*/ 8761146 w 12192000"/>
              <a:gd name="connsiteY168" fmla="*/ 3175 h 2868172"/>
              <a:gd name="connsiteX169" fmla="*/ 8827820 w 12192000"/>
              <a:gd name="connsiteY169" fmla="*/ 0 h 2868172"/>
              <a:gd name="connsiteX170" fmla="*/ 8897670 w 12192000"/>
              <a:gd name="connsiteY170" fmla="*/ 3175 h 2868172"/>
              <a:gd name="connsiteX171" fmla="*/ 8957996 w 12192000"/>
              <a:gd name="connsiteY171" fmla="*/ 9525 h 2868172"/>
              <a:gd name="connsiteX172" fmla="*/ 9010382 w 12192000"/>
              <a:gd name="connsiteY172" fmla="*/ 20637 h 2868172"/>
              <a:gd name="connsiteX173" fmla="*/ 9056420 w 12192000"/>
              <a:gd name="connsiteY173" fmla="*/ 36512 h 2868172"/>
              <a:gd name="connsiteX174" fmla="*/ 9097696 w 12192000"/>
              <a:gd name="connsiteY174" fmla="*/ 52387 h 2868172"/>
              <a:gd name="connsiteX175" fmla="*/ 9134208 w 12192000"/>
              <a:gd name="connsiteY175" fmla="*/ 68262 h 2868172"/>
              <a:gd name="connsiteX176" fmla="*/ 9172308 w 12192000"/>
              <a:gd name="connsiteY176" fmla="*/ 87312 h 2868172"/>
              <a:gd name="connsiteX177" fmla="*/ 9210408 w 12192000"/>
              <a:gd name="connsiteY177" fmla="*/ 106362 h 2868172"/>
              <a:gd name="connsiteX178" fmla="*/ 9246920 w 12192000"/>
              <a:gd name="connsiteY178" fmla="*/ 125412 h 2868172"/>
              <a:gd name="connsiteX179" fmla="*/ 9288196 w 12192000"/>
              <a:gd name="connsiteY179" fmla="*/ 141287 h 2868172"/>
              <a:gd name="connsiteX180" fmla="*/ 9334232 w 12192000"/>
              <a:gd name="connsiteY180" fmla="*/ 155575 h 2868172"/>
              <a:gd name="connsiteX181" fmla="*/ 9386620 w 12192000"/>
              <a:gd name="connsiteY181" fmla="*/ 166687 h 2868172"/>
              <a:gd name="connsiteX182" fmla="*/ 9446946 w 12192000"/>
              <a:gd name="connsiteY182" fmla="*/ 174625 h 2868172"/>
              <a:gd name="connsiteX183" fmla="*/ 9515208 w 12192000"/>
              <a:gd name="connsiteY183" fmla="*/ 176212 h 2868172"/>
              <a:gd name="connsiteX184" fmla="*/ 9583470 w 12192000"/>
              <a:gd name="connsiteY184" fmla="*/ 174625 h 2868172"/>
              <a:gd name="connsiteX185" fmla="*/ 9643796 w 12192000"/>
              <a:gd name="connsiteY185" fmla="*/ 166687 h 2868172"/>
              <a:gd name="connsiteX186" fmla="*/ 9696182 w 12192000"/>
              <a:gd name="connsiteY186" fmla="*/ 155575 h 2868172"/>
              <a:gd name="connsiteX187" fmla="*/ 9742220 w 12192000"/>
              <a:gd name="connsiteY187" fmla="*/ 141287 h 2868172"/>
              <a:gd name="connsiteX188" fmla="*/ 9783496 w 12192000"/>
              <a:gd name="connsiteY188" fmla="*/ 125412 h 2868172"/>
              <a:gd name="connsiteX189" fmla="*/ 9820008 w 12192000"/>
              <a:gd name="connsiteY189" fmla="*/ 106362 h 2868172"/>
              <a:gd name="connsiteX190" fmla="*/ 9896208 w 12192000"/>
              <a:gd name="connsiteY190" fmla="*/ 68262 h 2868172"/>
              <a:gd name="connsiteX191" fmla="*/ 9932720 w 12192000"/>
              <a:gd name="connsiteY191" fmla="*/ 52387 h 2868172"/>
              <a:gd name="connsiteX192" fmla="*/ 9973996 w 12192000"/>
              <a:gd name="connsiteY192" fmla="*/ 36512 h 2868172"/>
              <a:gd name="connsiteX193" fmla="*/ 10020032 w 12192000"/>
              <a:gd name="connsiteY193" fmla="*/ 20637 h 2868172"/>
              <a:gd name="connsiteX194" fmla="*/ 10072420 w 12192000"/>
              <a:gd name="connsiteY194" fmla="*/ 9525 h 2868172"/>
              <a:gd name="connsiteX195" fmla="*/ 10132746 w 12192000"/>
              <a:gd name="connsiteY195" fmla="*/ 3175 h 2868172"/>
              <a:gd name="connsiteX196" fmla="*/ 10201008 w 12192000"/>
              <a:gd name="connsiteY196" fmla="*/ 0 h 2868172"/>
              <a:gd name="connsiteX197" fmla="*/ 10269270 w 12192000"/>
              <a:gd name="connsiteY197" fmla="*/ 3175 h 2868172"/>
              <a:gd name="connsiteX198" fmla="*/ 10329596 w 12192000"/>
              <a:gd name="connsiteY198" fmla="*/ 9525 h 2868172"/>
              <a:gd name="connsiteX199" fmla="*/ 10381982 w 12192000"/>
              <a:gd name="connsiteY199" fmla="*/ 20637 h 2868172"/>
              <a:gd name="connsiteX200" fmla="*/ 10428020 w 12192000"/>
              <a:gd name="connsiteY200" fmla="*/ 36512 h 2868172"/>
              <a:gd name="connsiteX201" fmla="*/ 10469296 w 12192000"/>
              <a:gd name="connsiteY201" fmla="*/ 52387 h 2868172"/>
              <a:gd name="connsiteX202" fmla="*/ 10505808 w 12192000"/>
              <a:gd name="connsiteY202" fmla="*/ 68262 h 2868172"/>
              <a:gd name="connsiteX203" fmla="*/ 10543908 w 12192000"/>
              <a:gd name="connsiteY203" fmla="*/ 87312 h 2868172"/>
              <a:gd name="connsiteX204" fmla="*/ 10582008 w 12192000"/>
              <a:gd name="connsiteY204" fmla="*/ 106362 h 2868172"/>
              <a:gd name="connsiteX205" fmla="*/ 10618520 w 12192000"/>
              <a:gd name="connsiteY205" fmla="*/ 125412 h 2868172"/>
              <a:gd name="connsiteX206" fmla="*/ 10659796 w 12192000"/>
              <a:gd name="connsiteY206" fmla="*/ 141287 h 2868172"/>
              <a:gd name="connsiteX207" fmla="*/ 10705832 w 12192000"/>
              <a:gd name="connsiteY207" fmla="*/ 155575 h 2868172"/>
              <a:gd name="connsiteX208" fmla="*/ 10758220 w 12192000"/>
              <a:gd name="connsiteY208" fmla="*/ 166687 h 2868172"/>
              <a:gd name="connsiteX209" fmla="*/ 10818546 w 12192000"/>
              <a:gd name="connsiteY209" fmla="*/ 174625 h 2868172"/>
              <a:gd name="connsiteX210" fmla="*/ 10886808 w 12192000"/>
              <a:gd name="connsiteY210" fmla="*/ 176212 h 2868172"/>
              <a:gd name="connsiteX211" fmla="*/ 10955070 w 12192000"/>
              <a:gd name="connsiteY211" fmla="*/ 174625 h 2868172"/>
              <a:gd name="connsiteX212" fmla="*/ 11015396 w 12192000"/>
              <a:gd name="connsiteY212" fmla="*/ 166687 h 2868172"/>
              <a:gd name="connsiteX213" fmla="*/ 11067782 w 12192000"/>
              <a:gd name="connsiteY213" fmla="*/ 155575 h 2868172"/>
              <a:gd name="connsiteX214" fmla="*/ 11113820 w 12192000"/>
              <a:gd name="connsiteY214" fmla="*/ 141287 h 2868172"/>
              <a:gd name="connsiteX215" fmla="*/ 11155096 w 12192000"/>
              <a:gd name="connsiteY215" fmla="*/ 125412 h 2868172"/>
              <a:gd name="connsiteX216" fmla="*/ 11191608 w 12192000"/>
              <a:gd name="connsiteY216" fmla="*/ 106362 h 2868172"/>
              <a:gd name="connsiteX217" fmla="*/ 11229708 w 12192000"/>
              <a:gd name="connsiteY217" fmla="*/ 87312 h 2868172"/>
              <a:gd name="connsiteX218" fmla="*/ 11267808 w 12192000"/>
              <a:gd name="connsiteY218" fmla="*/ 68262 h 2868172"/>
              <a:gd name="connsiteX219" fmla="*/ 11304320 w 12192000"/>
              <a:gd name="connsiteY219" fmla="*/ 52387 h 2868172"/>
              <a:gd name="connsiteX220" fmla="*/ 11345596 w 12192000"/>
              <a:gd name="connsiteY220" fmla="*/ 36512 h 2868172"/>
              <a:gd name="connsiteX221" fmla="*/ 11391632 w 12192000"/>
              <a:gd name="connsiteY221" fmla="*/ 20637 h 2868172"/>
              <a:gd name="connsiteX222" fmla="*/ 11444020 w 12192000"/>
              <a:gd name="connsiteY222" fmla="*/ 9525 h 2868172"/>
              <a:gd name="connsiteX223" fmla="*/ 11504346 w 12192000"/>
              <a:gd name="connsiteY223" fmla="*/ 3175 h 2868172"/>
              <a:gd name="connsiteX224" fmla="*/ 11572608 w 12192000"/>
              <a:gd name="connsiteY224" fmla="*/ 0 h 2868172"/>
              <a:gd name="connsiteX225" fmla="*/ 11640870 w 12192000"/>
              <a:gd name="connsiteY225" fmla="*/ 3175 h 2868172"/>
              <a:gd name="connsiteX226" fmla="*/ 11701196 w 12192000"/>
              <a:gd name="connsiteY226" fmla="*/ 9525 h 2868172"/>
              <a:gd name="connsiteX227" fmla="*/ 11753582 w 12192000"/>
              <a:gd name="connsiteY227" fmla="*/ 20637 h 2868172"/>
              <a:gd name="connsiteX228" fmla="*/ 11799620 w 12192000"/>
              <a:gd name="connsiteY228" fmla="*/ 36512 h 2868172"/>
              <a:gd name="connsiteX229" fmla="*/ 11840896 w 12192000"/>
              <a:gd name="connsiteY229" fmla="*/ 52387 h 2868172"/>
              <a:gd name="connsiteX230" fmla="*/ 11877408 w 12192000"/>
              <a:gd name="connsiteY230" fmla="*/ 68262 h 2868172"/>
              <a:gd name="connsiteX231" fmla="*/ 11915508 w 12192000"/>
              <a:gd name="connsiteY231" fmla="*/ 87312 h 2868172"/>
              <a:gd name="connsiteX232" fmla="*/ 11953608 w 12192000"/>
              <a:gd name="connsiteY232" fmla="*/ 106362 h 2868172"/>
              <a:gd name="connsiteX233" fmla="*/ 11990120 w 12192000"/>
              <a:gd name="connsiteY233" fmla="*/ 125412 h 2868172"/>
              <a:gd name="connsiteX234" fmla="*/ 12031396 w 12192000"/>
              <a:gd name="connsiteY234" fmla="*/ 141287 h 2868172"/>
              <a:gd name="connsiteX235" fmla="*/ 12077432 w 12192000"/>
              <a:gd name="connsiteY235" fmla="*/ 155575 h 2868172"/>
              <a:gd name="connsiteX236" fmla="*/ 12129820 w 12192000"/>
              <a:gd name="connsiteY236" fmla="*/ 166688 h 2868172"/>
              <a:gd name="connsiteX237" fmla="*/ 12190146 w 12192000"/>
              <a:gd name="connsiteY237" fmla="*/ 174625 h 2868172"/>
              <a:gd name="connsiteX238" fmla="*/ 12192000 w 12192000"/>
              <a:gd name="connsiteY238" fmla="*/ 174668 h 2868172"/>
              <a:gd name="connsiteX239" fmla="*/ 12192000 w 12192000"/>
              <a:gd name="connsiteY239" fmla="*/ 319047 h 2868172"/>
              <a:gd name="connsiteX240" fmla="*/ 12192000 w 12192000"/>
              <a:gd name="connsiteY240" fmla="*/ 885826 h 2868172"/>
              <a:gd name="connsiteX241" fmla="*/ 12192000 w 12192000"/>
              <a:gd name="connsiteY241" fmla="*/ 1030205 h 2868172"/>
              <a:gd name="connsiteX242" fmla="*/ 12192000 w 12192000"/>
              <a:gd name="connsiteY242" fmla="*/ 1787292 h 2868172"/>
              <a:gd name="connsiteX243" fmla="*/ 12192000 w 12192000"/>
              <a:gd name="connsiteY243" fmla="*/ 1931671 h 2868172"/>
              <a:gd name="connsiteX244" fmla="*/ 12191997 w 12192000"/>
              <a:gd name="connsiteY244" fmla="*/ 1931671 h 2868172"/>
              <a:gd name="connsiteX245" fmla="*/ 12191997 w 12192000"/>
              <a:gd name="connsiteY245" fmla="*/ 2868172 h 2868172"/>
              <a:gd name="connsiteX246" fmla="*/ 1 w 12192000"/>
              <a:gd name="connsiteY246" fmla="*/ 2868172 h 2868172"/>
              <a:gd name="connsiteX247" fmla="*/ 1 w 12192000"/>
              <a:gd name="connsiteY247" fmla="*/ 1931671 h 2868172"/>
              <a:gd name="connsiteX248" fmla="*/ 0 w 12192000"/>
              <a:gd name="connsiteY248" fmla="*/ 1931671 h 2868172"/>
              <a:gd name="connsiteX249" fmla="*/ 0 w 12192000"/>
              <a:gd name="connsiteY249" fmla="*/ 1787292 h 2868172"/>
              <a:gd name="connsiteX250" fmla="*/ 0 w 12192000"/>
              <a:gd name="connsiteY250" fmla="*/ 1030205 h 2868172"/>
              <a:gd name="connsiteX251" fmla="*/ 0 w 12192000"/>
              <a:gd name="connsiteY251" fmla="*/ 885826 h 2868172"/>
              <a:gd name="connsiteX252" fmla="*/ 0 w 12192000"/>
              <a:gd name="connsiteY252" fmla="*/ 319047 h 2868172"/>
              <a:gd name="connsiteX253" fmla="*/ 0 w 12192000"/>
              <a:gd name="connsiteY253" fmla="*/ 174668 h 2868172"/>
              <a:gd name="connsiteX254" fmla="*/ 1852 w 12192000"/>
              <a:gd name="connsiteY254" fmla="*/ 174625 h 2868172"/>
              <a:gd name="connsiteX255" fmla="*/ 62177 w 12192000"/>
              <a:gd name="connsiteY255" fmla="*/ 166687 h 2868172"/>
              <a:gd name="connsiteX256" fmla="*/ 114564 w 12192000"/>
              <a:gd name="connsiteY256" fmla="*/ 155575 h 2868172"/>
              <a:gd name="connsiteX257" fmla="*/ 160602 w 12192000"/>
              <a:gd name="connsiteY257" fmla="*/ 141287 h 2868172"/>
              <a:gd name="connsiteX258" fmla="*/ 201877 w 12192000"/>
              <a:gd name="connsiteY258" fmla="*/ 125412 h 2868172"/>
              <a:gd name="connsiteX259" fmla="*/ 238389 w 12192000"/>
              <a:gd name="connsiteY259" fmla="*/ 106362 h 2868172"/>
              <a:gd name="connsiteX260" fmla="*/ 276489 w 12192000"/>
              <a:gd name="connsiteY260" fmla="*/ 87312 h 2868172"/>
              <a:gd name="connsiteX261" fmla="*/ 314589 w 12192000"/>
              <a:gd name="connsiteY261" fmla="*/ 68262 h 2868172"/>
              <a:gd name="connsiteX262" fmla="*/ 351102 w 12192000"/>
              <a:gd name="connsiteY262" fmla="*/ 52387 h 2868172"/>
              <a:gd name="connsiteX263" fmla="*/ 392377 w 12192000"/>
              <a:gd name="connsiteY263" fmla="*/ 36512 h 2868172"/>
              <a:gd name="connsiteX264" fmla="*/ 438414 w 12192000"/>
              <a:gd name="connsiteY264" fmla="*/ 20637 h 2868172"/>
              <a:gd name="connsiteX265" fmla="*/ 490802 w 12192000"/>
              <a:gd name="connsiteY265" fmla="*/ 9525 h 2868172"/>
              <a:gd name="connsiteX266" fmla="*/ 551127 w 12192000"/>
              <a:gd name="connsiteY266" fmla="*/ 3175 h 2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2192000" h="286817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7"/>
                </a:lnTo>
                <a:lnTo>
                  <a:pt x="12192000" y="885826"/>
                </a:lnTo>
                <a:lnTo>
                  <a:pt x="12192000" y="1030205"/>
                </a:lnTo>
                <a:lnTo>
                  <a:pt x="12192000" y="1787292"/>
                </a:lnTo>
                <a:lnTo>
                  <a:pt x="12192000" y="1931671"/>
                </a:lnTo>
                <a:lnTo>
                  <a:pt x="12191997" y="1931671"/>
                </a:lnTo>
                <a:lnTo>
                  <a:pt x="12191997" y="2868172"/>
                </a:lnTo>
                <a:lnTo>
                  <a:pt x="1" y="2868172"/>
                </a:lnTo>
                <a:lnTo>
                  <a:pt x="1" y="1931671"/>
                </a:lnTo>
                <a:lnTo>
                  <a:pt x="0" y="1931671"/>
                </a:lnTo>
                <a:lnTo>
                  <a:pt x="0" y="1787292"/>
                </a:lnTo>
                <a:lnTo>
                  <a:pt x="0" y="1030205"/>
                </a:lnTo>
                <a:lnTo>
                  <a:pt x="0" y="885826"/>
                </a:lnTo>
                <a:lnTo>
                  <a:pt x="0" y="319047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95FF6-43C8-4974-BEFE-C321122B3742}"/>
              </a:ext>
            </a:extLst>
          </p:cNvPr>
          <p:cNvSpPr txBox="1"/>
          <p:nvPr/>
        </p:nvSpPr>
        <p:spPr>
          <a:xfrm>
            <a:off x="766763" y="4495654"/>
            <a:ext cx="10658474" cy="115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 you like scientific investigations?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DA53CE5-675F-438B-901D-C2A484DA7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0303"/>
            <a:ext cx="12192000" cy="320590"/>
          </a:xfrm>
          <a:custGeom>
            <a:avLst/>
            <a:gdLst>
              <a:gd name="connsiteX0" fmla="*/ 619389 w 12192000"/>
              <a:gd name="connsiteY0" fmla="*/ 0 h 320590"/>
              <a:gd name="connsiteX1" fmla="*/ 687652 w 12192000"/>
              <a:gd name="connsiteY1" fmla="*/ 3175 h 320590"/>
              <a:gd name="connsiteX2" fmla="*/ 747977 w 12192000"/>
              <a:gd name="connsiteY2" fmla="*/ 9525 h 320590"/>
              <a:gd name="connsiteX3" fmla="*/ 800364 w 12192000"/>
              <a:gd name="connsiteY3" fmla="*/ 20637 h 320590"/>
              <a:gd name="connsiteX4" fmla="*/ 846402 w 12192000"/>
              <a:gd name="connsiteY4" fmla="*/ 36512 h 320590"/>
              <a:gd name="connsiteX5" fmla="*/ 887677 w 12192000"/>
              <a:gd name="connsiteY5" fmla="*/ 52387 h 320590"/>
              <a:gd name="connsiteX6" fmla="*/ 924189 w 12192000"/>
              <a:gd name="connsiteY6" fmla="*/ 68262 h 320590"/>
              <a:gd name="connsiteX7" fmla="*/ 962289 w 12192000"/>
              <a:gd name="connsiteY7" fmla="*/ 87312 h 320590"/>
              <a:gd name="connsiteX8" fmla="*/ 1000389 w 12192000"/>
              <a:gd name="connsiteY8" fmla="*/ 106362 h 320590"/>
              <a:gd name="connsiteX9" fmla="*/ 1036902 w 12192000"/>
              <a:gd name="connsiteY9" fmla="*/ 125412 h 320590"/>
              <a:gd name="connsiteX10" fmla="*/ 1078177 w 12192000"/>
              <a:gd name="connsiteY10" fmla="*/ 141287 h 320590"/>
              <a:gd name="connsiteX11" fmla="*/ 1124214 w 12192000"/>
              <a:gd name="connsiteY11" fmla="*/ 155575 h 320590"/>
              <a:gd name="connsiteX12" fmla="*/ 1176602 w 12192000"/>
              <a:gd name="connsiteY12" fmla="*/ 166687 h 320590"/>
              <a:gd name="connsiteX13" fmla="*/ 1236927 w 12192000"/>
              <a:gd name="connsiteY13" fmla="*/ 174625 h 320590"/>
              <a:gd name="connsiteX14" fmla="*/ 1305189 w 12192000"/>
              <a:gd name="connsiteY14" fmla="*/ 176212 h 320590"/>
              <a:gd name="connsiteX15" fmla="*/ 1373452 w 12192000"/>
              <a:gd name="connsiteY15" fmla="*/ 174625 h 320590"/>
              <a:gd name="connsiteX16" fmla="*/ 1433777 w 12192000"/>
              <a:gd name="connsiteY16" fmla="*/ 166687 h 320590"/>
              <a:gd name="connsiteX17" fmla="*/ 1486164 w 12192000"/>
              <a:gd name="connsiteY17" fmla="*/ 155575 h 320590"/>
              <a:gd name="connsiteX18" fmla="*/ 1532202 w 12192000"/>
              <a:gd name="connsiteY18" fmla="*/ 141287 h 320590"/>
              <a:gd name="connsiteX19" fmla="*/ 1573477 w 12192000"/>
              <a:gd name="connsiteY19" fmla="*/ 125412 h 320590"/>
              <a:gd name="connsiteX20" fmla="*/ 1609989 w 12192000"/>
              <a:gd name="connsiteY20" fmla="*/ 106362 h 320590"/>
              <a:gd name="connsiteX21" fmla="*/ 1648089 w 12192000"/>
              <a:gd name="connsiteY21" fmla="*/ 87312 h 320590"/>
              <a:gd name="connsiteX22" fmla="*/ 1686189 w 12192000"/>
              <a:gd name="connsiteY22" fmla="*/ 68262 h 320590"/>
              <a:gd name="connsiteX23" fmla="*/ 1722702 w 12192000"/>
              <a:gd name="connsiteY23" fmla="*/ 52387 h 320590"/>
              <a:gd name="connsiteX24" fmla="*/ 1763977 w 12192000"/>
              <a:gd name="connsiteY24" fmla="*/ 36512 h 320590"/>
              <a:gd name="connsiteX25" fmla="*/ 1810014 w 12192000"/>
              <a:gd name="connsiteY25" fmla="*/ 20637 h 320590"/>
              <a:gd name="connsiteX26" fmla="*/ 1862402 w 12192000"/>
              <a:gd name="connsiteY26" fmla="*/ 9525 h 320590"/>
              <a:gd name="connsiteX27" fmla="*/ 1922727 w 12192000"/>
              <a:gd name="connsiteY27" fmla="*/ 3175 h 320590"/>
              <a:gd name="connsiteX28" fmla="*/ 1990989 w 12192000"/>
              <a:gd name="connsiteY28" fmla="*/ 0 h 320590"/>
              <a:gd name="connsiteX29" fmla="*/ 2059252 w 12192000"/>
              <a:gd name="connsiteY29" fmla="*/ 3175 h 320590"/>
              <a:gd name="connsiteX30" fmla="*/ 2119577 w 12192000"/>
              <a:gd name="connsiteY30" fmla="*/ 9525 h 320590"/>
              <a:gd name="connsiteX31" fmla="*/ 2171964 w 12192000"/>
              <a:gd name="connsiteY31" fmla="*/ 20637 h 320590"/>
              <a:gd name="connsiteX32" fmla="*/ 2218002 w 12192000"/>
              <a:gd name="connsiteY32" fmla="*/ 36512 h 320590"/>
              <a:gd name="connsiteX33" fmla="*/ 2259277 w 12192000"/>
              <a:gd name="connsiteY33" fmla="*/ 52387 h 320590"/>
              <a:gd name="connsiteX34" fmla="*/ 2295789 w 12192000"/>
              <a:gd name="connsiteY34" fmla="*/ 68262 h 320590"/>
              <a:gd name="connsiteX35" fmla="*/ 2333889 w 12192000"/>
              <a:gd name="connsiteY35" fmla="*/ 87312 h 320590"/>
              <a:gd name="connsiteX36" fmla="*/ 2371989 w 12192000"/>
              <a:gd name="connsiteY36" fmla="*/ 106362 h 320590"/>
              <a:gd name="connsiteX37" fmla="*/ 2408502 w 12192000"/>
              <a:gd name="connsiteY37" fmla="*/ 125412 h 320590"/>
              <a:gd name="connsiteX38" fmla="*/ 2449777 w 12192000"/>
              <a:gd name="connsiteY38" fmla="*/ 141287 h 320590"/>
              <a:gd name="connsiteX39" fmla="*/ 2495814 w 12192000"/>
              <a:gd name="connsiteY39" fmla="*/ 155575 h 320590"/>
              <a:gd name="connsiteX40" fmla="*/ 2548202 w 12192000"/>
              <a:gd name="connsiteY40" fmla="*/ 166687 h 320590"/>
              <a:gd name="connsiteX41" fmla="*/ 2608527 w 12192000"/>
              <a:gd name="connsiteY41" fmla="*/ 174625 h 320590"/>
              <a:gd name="connsiteX42" fmla="*/ 2676789 w 12192000"/>
              <a:gd name="connsiteY42" fmla="*/ 176212 h 320590"/>
              <a:gd name="connsiteX43" fmla="*/ 2745052 w 12192000"/>
              <a:gd name="connsiteY43" fmla="*/ 174625 h 320590"/>
              <a:gd name="connsiteX44" fmla="*/ 2805377 w 12192000"/>
              <a:gd name="connsiteY44" fmla="*/ 166687 h 320590"/>
              <a:gd name="connsiteX45" fmla="*/ 2857764 w 12192000"/>
              <a:gd name="connsiteY45" fmla="*/ 155575 h 320590"/>
              <a:gd name="connsiteX46" fmla="*/ 2903802 w 12192000"/>
              <a:gd name="connsiteY46" fmla="*/ 141287 h 320590"/>
              <a:gd name="connsiteX47" fmla="*/ 2945077 w 12192000"/>
              <a:gd name="connsiteY47" fmla="*/ 125412 h 320590"/>
              <a:gd name="connsiteX48" fmla="*/ 2981589 w 12192000"/>
              <a:gd name="connsiteY48" fmla="*/ 106362 h 320590"/>
              <a:gd name="connsiteX49" fmla="*/ 3019689 w 12192000"/>
              <a:gd name="connsiteY49" fmla="*/ 87312 h 320590"/>
              <a:gd name="connsiteX50" fmla="*/ 3057789 w 12192000"/>
              <a:gd name="connsiteY50" fmla="*/ 68262 h 320590"/>
              <a:gd name="connsiteX51" fmla="*/ 3094302 w 12192000"/>
              <a:gd name="connsiteY51" fmla="*/ 52387 h 320590"/>
              <a:gd name="connsiteX52" fmla="*/ 3135577 w 12192000"/>
              <a:gd name="connsiteY52" fmla="*/ 36512 h 320590"/>
              <a:gd name="connsiteX53" fmla="*/ 3181614 w 12192000"/>
              <a:gd name="connsiteY53" fmla="*/ 20637 h 320590"/>
              <a:gd name="connsiteX54" fmla="*/ 3234002 w 12192000"/>
              <a:gd name="connsiteY54" fmla="*/ 9525 h 320590"/>
              <a:gd name="connsiteX55" fmla="*/ 3294327 w 12192000"/>
              <a:gd name="connsiteY55" fmla="*/ 3175 h 320590"/>
              <a:gd name="connsiteX56" fmla="*/ 3361002 w 12192000"/>
              <a:gd name="connsiteY56" fmla="*/ 0 h 320590"/>
              <a:gd name="connsiteX57" fmla="*/ 3430852 w 12192000"/>
              <a:gd name="connsiteY57" fmla="*/ 3175 h 320590"/>
              <a:gd name="connsiteX58" fmla="*/ 3491177 w 12192000"/>
              <a:gd name="connsiteY58" fmla="*/ 9525 h 320590"/>
              <a:gd name="connsiteX59" fmla="*/ 3543564 w 12192000"/>
              <a:gd name="connsiteY59" fmla="*/ 20637 h 320590"/>
              <a:gd name="connsiteX60" fmla="*/ 3589602 w 12192000"/>
              <a:gd name="connsiteY60" fmla="*/ 36512 h 320590"/>
              <a:gd name="connsiteX61" fmla="*/ 3630877 w 12192000"/>
              <a:gd name="connsiteY61" fmla="*/ 52387 h 320590"/>
              <a:gd name="connsiteX62" fmla="*/ 3667389 w 12192000"/>
              <a:gd name="connsiteY62" fmla="*/ 68262 h 320590"/>
              <a:gd name="connsiteX63" fmla="*/ 3705489 w 12192000"/>
              <a:gd name="connsiteY63" fmla="*/ 87312 h 320590"/>
              <a:gd name="connsiteX64" fmla="*/ 3743589 w 12192000"/>
              <a:gd name="connsiteY64" fmla="*/ 106362 h 320590"/>
              <a:gd name="connsiteX65" fmla="*/ 3780102 w 12192000"/>
              <a:gd name="connsiteY65" fmla="*/ 125412 h 320590"/>
              <a:gd name="connsiteX66" fmla="*/ 3821377 w 12192000"/>
              <a:gd name="connsiteY66" fmla="*/ 141287 h 320590"/>
              <a:gd name="connsiteX67" fmla="*/ 3867414 w 12192000"/>
              <a:gd name="connsiteY67" fmla="*/ 155575 h 320590"/>
              <a:gd name="connsiteX68" fmla="*/ 3919802 w 12192000"/>
              <a:gd name="connsiteY68" fmla="*/ 166687 h 320590"/>
              <a:gd name="connsiteX69" fmla="*/ 3980127 w 12192000"/>
              <a:gd name="connsiteY69" fmla="*/ 174625 h 320590"/>
              <a:gd name="connsiteX70" fmla="*/ 4048389 w 12192000"/>
              <a:gd name="connsiteY70" fmla="*/ 176212 h 320590"/>
              <a:gd name="connsiteX71" fmla="*/ 4116652 w 12192000"/>
              <a:gd name="connsiteY71" fmla="*/ 174625 h 320590"/>
              <a:gd name="connsiteX72" fmla="*/ 4176977 w 12192000"/>
              <a:gd name="connsiteY72" fmla="*/ 166687 h 320590"/>
              <a:gd name="connsiteX73" fmla="*/ 4229364 w 12192000"/>
              <a:gd name="connsiteY73" fmla="*/ 155575 h 320590"/>
              <a:gd name="connsiteX74" fmla="*/ 4275402 w 12192000"/>
              <a:gd name="connsiteY74" fmla="*/ 141287 h 320590"/>
              <a:gd name="connsiteX75" fmla="*/ 4316677 w 12192000"/>
              <a:gd name="connsiteY75" fmla="*/ 125412 h 320590"/>
              <a:gd name="connsiteX76" fmla="*/ 4353189 w 12192000"/>
              <a:gd name="connsiteY76" fmla="*/ 106362 h 320590"/>
              <a:gd name="connsiteX77" fmla="*/ 4429389 w 12192000"/>
              <a:gd name="connsiteY77" fmla="*/ 68262 h 320590"/>
              <a:gd name="connsiteX78" fmla="*/ 4465902 w 12192000"/>
              <a:gd name="connsiteY78" fmla="*/ 52387 h 320590"/>
              <a:gd name="connsiteX79" fmla="*/ 4507177 w 12192000"/>
              <a:gd name="connsiteY79" fmla="*/ 36512 h 320590"/>
              <a:gd name="connsiteX80" fmla="*/ 4553215 w 12192000"/>
              <a:gd name="connsiteY80" fmla="*/ 20637 h 320590"/>
              <a:gd name="connsiteX81" fmla="*/ 4605602 w 12192000"/>
              <a:gd name="connsiteY81" fmla="*/ 9525 h 320590"/>
              <a:gd name="connsiteX82" fmla="*/ 4665928 w 12192000"/>
              <a:gd name="connsiteY82" fmla="*/ 3175 h 320590"/>
              <a:gd name="connsiteX83" fmla="*/ 4734189 w 12192000"/>
              <a:gd name="connsiteY83" fmla="*/ 0 h 320590"/>
              <a:gd name="connsiteX84" fmla="*/ 4802453 w 12192000"/>
              <a:gd name="connsiteY84" fmla="*/ 3175 h 320590"/>
              <a:gd name="connsiteX85" fmla="*/ 4862777 w 12192000"/>
              <a:gd name="connsiteY85" fmla="*/ 9525 h 320590"/>
              <a:gd name="connsiteX86" fmla="*/ 4915165 w 12192000"/>
              <a:gd name="connsiteY86" fmla="*/ 20637 h 320590"/>
              <a:gd name="connsiteX87" fmla="*/ 4961201 w 12192000"/>
              <a:gd name="connsiteY87" fmla="*/ 36512 h 320590"/>
              <a:gd name="connsiteX88" fmla="*/ 5002477 w 12192000"/>
              <a:gd name="connsiteY88" fmla="*/ 52387 h 320590"/>
              <a:gd name="connsiteX89" fmla="*/ 5038989 w 12192000"/>
              <a:gd name="connsiteY89" fmla="*/ 68262 h 320590"/>
              <a:gd name="connsiteX90" fmla="*/ 5077090 w 12192000"/>
              <a:gd name="connsiteY90" fmla="*/ 87312 h 320590"/>
              <a:gd name="connsiteX91" fmla="*/ 5115189 w 12192000"/>
              <a:gd name="connsiteY91" fmla="*/ 106362 h 320590"/>
              <a:gd name="connsiteX92" fmla="*/ 5151701 w 12192000"/>
              <a:gd name="connsiteY92" fmla="*/ 125412 h 320590"/>
              <a:gd name="connsiteX93" fmla="*/ 5192977 w 12192000"/>
              <a:gd name="connsiteY93" fmla="*/ 141287 h 320590"/>
              <a:gd name="connsiteX94" fmla="*/ 5239014 w 12192000"/>
              <a:gd name="connsiteY94" fmla="*/ 155575 h 320590"/>
              <a:gd name="connsiteX95" fmla="*/ 5291401 w 12192000"/>
              <a:gd name="connsiteY95" fmla="*/ 166687 h 320590"/>
              <a:gd name="connsiteX96" fmla="*/ 5351727 w 12192000"/>
              <a:gd name="connsiteY96" fmla="*/ 174625 h 320590"/>
              <a:gd name="connsiteX97" fmla="*/ 5410199 w 12192000"/>
              <a:gd name="connsiteY97" fmla="*/ 175985 h 320590"/>
              <a:gd name="connsiteX98" fmla="*/ 5468671 w 12192000"/>
              <a:gd name="connsiteY98" fmla="*/ 174625 h 320590"/>
              <a:gd name="connsiteX99" fmla="*/ 5528996 w 12192000"/>
              <a:gd name="connsiteY99" fmla="*/ 166687 h 320590"/>
              <a:gd name="connsiteX100" fmla="*/ 5581383 w 12192000"/>
              <a:gd name="connsiteY100" fmla="*/ 155575 h 320590"/>
              <a:gd name="connsiteX101" fmla="*/ 5627421 w 12192000"/>
              <a:gd name="connsiteY101" fmla="*/ 141287 h 320590"/>
              <a:gd name="connsiteX102" fmla="*/ 5668696 w 12192000"/>
              <a:gd name="connsiteY102" fmla="*/ 125412 h 320590"/>
              <a:gd name="connsiteX103" fmla="*/ 5705209 w 12192000"/>
              <a:gd name="connsiteY103" fmla="*/ 106362 h 320590"/>
              <a:gd name="connsiteX104" fmla="*/ 5743308 w 12192000"/>
              <a:gd name="connsiteY104" fmla="*/ 87312 h 320590"/>
              <a:gd name="connsiteX105" fmla="*/ 5781408 w 12192000"/>
              <a:gd name="connsiteY105" fmla="*/ 68262 h 320590"/>
              <a:gd name="connsiteX106" fmla="*/ 5817921 w 12192000"/>
              <a:gd name="connsiteY106" fmla="*/ 52387 h 320590"/>
              <a:gd name="connsiteX107" fmla="*/ 5859196 w 12192000"/>
              <a:gd name="connsiteY107" fmla="*/ 36512 h 320590"/>
              <a:gd name="connsiteX108" fmla="*/ 5905234 w 12192000"/>
              <a:gd name="connsiteY108" fmla="*/ 20637 h 320590"/>
              <a:gd name="connsiteX109" fmla="*/ 5957621 w 12192000"/>
              <a:gd name="connsiteY109" fmla="*/ 9525 h 320590"/>
              <a:gd name="connsiteX110" fmla="*/ 6017947 w 12192000"/>
              <a:gd name="connsiteY110" fmla="*/ 3175 h 320590"/>
              <a:gd name="connsiteX111" fmla="*/ 6086209 w 12192000"/>
              <a:gd name="connsiteY111" fmla="*/ 0 h 320590"/>
              <a:gd name="connsiteX112" fmla="*/ 6095999 w 12192000"/>
              <a:gd name="connsiteY112" fmla="*/ 455 h 320590"/>
              <a:gd name="connsiteX113" fmla="*/ 6105789 w 12192000"/>
              <a:gd name="connsiteY113" fmla="*/ 0 h 320590"/>
              <a:gd name="connsiteX114" fmla="*/ 6174052 w 12192000"/>
              <a:gd name="connsiteY114" fmla="*/ 3175 h 320590"/>
              <a:gd name="connsiteX115" fmla="*/ 6234377 w 12192000"/>
              <a:gd name="connsiteY115" fmla="*/ 9525 h 320590"/>
              <a:gd name="connsiteX116" fmla="*/ 6286764 w 12192000"/>
              <a:gd name="connsiteY116" fmla="*/ 20637 h 320590"/>
              <a:gd name="connsiteX117" fmla="*/ 6332802 w 12192000"/>
              <a:gd name="connsiteY117" fmla="*/ 36512 h 320590"/>
              <a:gd name="connsiteX118" fmla="*/ 6374077 w 12192000"/>
              <a:gd name="connsiteY118" fmla="*/ 52387 h 320590"/>
              <a:gd name="connsiteX119" fmla="*/ 6410589 w 12192000"/>
              <a:gd name="connsiteY119" fmla="*/ 68262 h 320590"/>
              <a:gd name="connsiteX120" fmla="*/ 6448689 w 12192000"/>
              <a:gd name="connsiteY120" fmla="*/ 87312 h 320590"/>
              <a:gd name="connsiteX121" fmla="*/ 6486789 w 12192000"/>
              <a:gd name="connsiteY121" fmla="*/ 106362 h 320590"/>
              <a:gd name="connsiteX122" fmla="*/ 6523302 w 12192000"/>
              <a:gd name="connsiteY122" fmla="*/ 125412 h 320590"/>
              <a:gd name="connsiteX123" fmla="*/ 6564577 w 12192000"/>
              <a:gd name="connsiteY123" fmla="*/ 141287 h 320590"/>
              <a:gd name="connsiteX124" fmla="*/ 6610614 w 12192000"/>
              <a:gd name="connsiteY124" fmla="*/ 155575 h 320590"/>
              <a:gd name="connsiteX125" fmla="*/ 6663002 w 12192000"/>
              <a:gd name="connsiteY125" fmla="*/ 166687 h 320590"/>
              <a:gd name="connsiteX126" fmla="*/ 6723327 w 12192000"/>
              <a:gd name="connsiteY126" fmla="*/ 174625 h 320590"/>
              <a:gd name="connsiteX127" fmla="*/ 6781799 w 12192000"/>
              <a:gd name="connsiteY127" fmla="*/ 175985 h 320590"/>
              <a:gd name="connsiteX128" fmla="*/ 6840271 w 12192000"/>
              <a:gd name="connsiteY128" fmla="*/ 174625 h 320590"/>
              <a:gd name="connsiteX129" fmla="*/ 6900596 w 12192000"/>
              <a:gd name="connsiteY129" fmla="*/ 166687 h 320590"/>
              <a:gd name="connsiteX130" fmla="*/ 6952983 w 12192000"/>
              <a:gd name="connsiteY130" fmla="*/ 155575 h 320590"/>
              <a:gd name="connsiteX131" fmla="*/ 6999021 w 12192000"/>
              <a:gd name="connsiteY131" fmla="*/ 141287 h 320590"/>
              <a:gd name="connsiteX132" fmla="*/ 7040296 w 12192000"/>
              <a:gd name="connsiteY132" fmla="*/ 125412 h 320590"/>
              <a:gd name="connsiteX133" fmla="*/ 7076808 w 12192000"/>
              <a:gd name="connsiteY133" fmla="*/ 106362 h 320590"/>
              <a:gd name="connsiteX134" fmla="*/ 7114908 w 12192000"/>
              <a:gd name="connsiteY134" fmla="*/ 87312 h 320590"/>
              <a:gd name="connsiteX135" fmla="*/ 7153008 w 12192000"/>
              <a:gd name="connsiteY135" fmla="*/ 68262 h 320590"/>
              <a:gd name="connsiteX136" fmla="*/ 7189521 w 12192000"/>
              <a:gd name="connsiteY136" fmla="*/ 52387 h 320590"/>
              <a:gd name="connsiteX137" fmla="*/ 7230796 w 12192000"/>
              <a:gd name="connsiteY137" fmla="*/ 36512 h 320590"/>
              <a:gd name="connsiteX138" fmla="*/ 7276833 w 12192000"/>
              <a:gd name="connsiteY138" fmla="*/ 20637 h 320590"/>
              <a:gd name="connsiteX139" fmla="*/ 7329221 w 12192000"/>
              <a:gd name="connsiteY139" fmla="*/ 9525 h 320590"/>
              <a:gd name="connsiteX140" fmla="*/ 7389546 w 12192000"/>
              <a:gd name="connsiteY140" fmla="*/ 3175 h 320590"/>
              <a:gd name="connsiteX141" fmla="*/ 7457808 w 12192000"/>
              <a:gd name="connsiteY141" fmla="*/ 0 h 320590"/>
              <a:gd name="connsiteX142" fmla="*/ 7526071 w 12192000"/>
              <a:gd name="connsiteY142" fmla="*/ 3175 h 320590"/>
              <a:gd name="connsiteX143" fmla="*/ 7586396 w 12192000"/>
              <a:gd name="connsiteY143" fmla="*/ 9525 h 320590"/>
              <a:gd name="connsiteX144" fmla="*/ 7638783 w 12192000"/>
              <a:gd name="connsiteY144" fmla="*/ 20637 h 320590"/>
              <a:gd name="connsiteX145" fmla="*/ 7684821 w 12192000"/>
              <a:gd name="connsiteY145" fmla="*/ 36512 h 320590"/>
              <a:gd name="connsiteX146" fmla="*/ 7726096 w 12192000"/>
              <a:gd name="connsiteY146" fmla="*/ 52387 h 320590"/>
              <a:gd name="connsiteX147" fmla="*/ 7762608 w 12192000"/>
              <a:gd name="connsiteY147" fmla="*/ 68262 h 320590"/>
              <a:gd name="connsiteX148" fmla="*/ 7800708 w 12192000"/>
              <a:gd name="connsiteY148" fmla="*/ 87312 h 320590"/>
              <a:gd name="connsiteX149" fmla="*/ 7838808 w 12192000"/>
              <a:gd name="connsiteY149" fmla="*/ 106362 h 320590"/>
              <a:gd name="connsiteX150" fmla="*/ 7875321 w 12192000"/>
              <a:gd name="connsiteY150" fmla="*/ 125412 h 320590"/>
              <a:gd name="connsiteX151" fmla="*/ 7916596 w 12192000"/>
              <a:gd name="connsiteY151" fmla="*/ 141287 h 320590"/>
              <a:gd name="connsiteX152" fmla="*/ 7962633 w 12192000"/>
              <a:gd name="connsiteY152" fmla="*/ 155575 h 320590"/>
              <a:gd name="connsiteX153" fmla="*/ 8015021 w 12192000"/>
              <a:gd name="connsiteY153" fmla="*/ 166687 h 320590"/>
              <a:gd name="connsiteX154" fmla="*/ 8075346 w 12192000"/>
              <a:gd name="connsiteY154" fmla="*/ 174625 h 320590"/>
              <a:gd name="connsiteX155" fmla="*/ 8143608 w 12192000"/>
              <a:gd name="connsiteY155" fmla="*/ 176212 h 320590"/>
              <a:gd name="connsiteX156" fmla="*/ 8211871 w 12192000"/>
              <a:gd name="connsiteY156" fmla="*/ 174625 h 320590"/>
              <a:gd name="connsiteX157" fmla="*/ 8272196 w 12192000"/>
              <a:gd name="connsiteY157" fmla="*/ 166687 h 320590"/>
              <a:gd name="connsiteX158" fmla="*/ 8324583 w 12192000"/>
              <a:gd name="connsiteY158" fmla="*/ 155575 h 320590"/>
              <a:gd name="connsiteX159" fmla="*/ 8370621 w 12192000"/>
              <a:gd name="connsiteY159" fmla="*/ 141287 h 320590"/>
              <a:gd name="connsiteX160" fmla="*/ 8411896 w 12192000"/>
              <a:gd name="connsiteY160" fmla="*/ 125412 h 320590"/>
              <a:gd name="connsiteX161" fmla="*/ 8448408 w 12192000"/>
              <a:gd name="connsiteY161" fmla="*/ 106362 h 320590"/>
              <a:gd name="connsiteX162" fmla="*/ 8486508 w 12192000"/>
              <a:gd name="connsiteY162" fmla="*/ 87312 h 320590"/>
              <a:gd name="connsiteX163" fmla="*/ 8524608 w 12192000"/>
              <a:gd name="connsiteY163" fmla="*/ 68262 h 320590"/>
              <a:gd name="connsiteX164" fmla="*/ 8561120 w 12192000"/>
              <a:gd name="connsiteY164" fmla="*/ 52387 h 320590"/>
              <a:gd name="connsiteX165" fmla="*/ 8602396 w 12192000"/>
              <a:gd name="connsiteY165" fmla="*/ 36512 h 320590"/>
              <a:gd name="connsiteX166" fmla="*/ 8648432 w 12192000"/>
              <a:gd name="connsiteY166" fmla="*/ 20637 h 320590"/>
              <a:gd name="connsiteX167" fmla="*/ 8700820 w 12192000"/>
              <a:gd name="connsiteY167" fmla="*/ 9525 h 320590"/>
              <a:gd name="connsiteX168" fmla="*/ 8761146 w 12192000"/>
              <a:gd name="connsiteY168" fmla="*/ 3175 h 320590"/>
              <a:gd name="connsiteX169" fmla="*/ 8827820 w 12192000"/>
              <a:gd name="connsiteY169" fmla="*/ 0 h 320590"/>
              <a:gd name="connsiteX170" fmla="*/ 8897670 w 12192000"/>
              <a:gd name="connsiteY170" fmla="*/ 3175 h 320590"/>
              <a:gd name="connsiteX171" fmla="*/ 8957996 w 12192000"/>
              <a:gd name="connsiteY171" fmla="*/ 9525 h 320590"/>
              <a:gd name="connsiteX172" fmla="*/ 9010382 w 12192000"/>
              <a:gd name="connsiteY172" fmla="*/ 20637 h 320590"/>
              <a:gd name="connsiteX173" fmla="*/ 9056420 w 12192000"/>
              <a:gd name="connsiteY173" fmla="*/ 36512 h 320590"/>
              <a:gd name="connsiteX174" fmla="*/ 9097696 w 12192000"/>
              <a:gd name="connsiteY174" fmla="*/ 52387 h 320590"/>
              <a:gd name="connsiteX175" fmla="*/ 9134208 w 12192000"/>
              <a:gd name="connsiteY175" fmla="*/ 68262 h 320590"/>
              <a:gd name="connsiteX176" fmla="*/ 9172308 w 12192000"/>
              <a:gd name="connsiteY176" fmla="*/ 87312 h 320590"/>
              <a:gd name="connsiteX177" fmla="*/ 9210408 w 12192000"/>
              <a:gd name="connsiteY177" fmla="*/ 106362 h 320590"/>
              <a:gd name="connsiteX178" fmla="*/ 9246920 w 12192000"/>
              <a:gd name="connsiteY178" fmla="*/ 125412 h 320590"/>
              <a:gd name="connsiteX179" fmla="*/ 9288196 w 12192000"/>
              <a:gd name="connsiteY179" fmla="*/ 141287 h 320590"/>
              <a:gd name="connsiteX180" fmla="*/ 9334232 w 12192000"/>
              <a:gd name="connsiteY180" fmla="*/ 155575 h 320590"/>
              <a:gd name="connsiteX181" fmla="*/ 9386620 w 12192000"/>
              <a:gd name="connsiteY181" fmla="*/ 166687 h 320590"/>
              <a:gd name="connsiteX182" fmla="*/ 9446946 w 12192000"/>
              <a:gd name="connsiteY182" fmla="*/ 174625 h 320590"/>
              <a:gd name="connsiteX183" fmla="*/ 9515208 w 12192000"/>
              <a:gd name="connsiteY183" fmla="*/ 176212 h 320590"/>
              <a:gd name="connsiteX184" fmla="*/ 9583470 w 12192000"/>
              <a:gd name="connsiteY184" fmla="*/ 174625 h 320590"/>
              <a:gd name="connsiteX185" fmla="*/ 9643796 w 12192000"/>
              <a:gd name="connsiteY185" fmla="*/ 166687 h 320590"/>
              <a:gd name="connsiteX186" fmla="*/ 9696182 w 12192000"/>
              <a:gd name="connsiteY186" fmla="*/ 155575 h 320590"/>
              <a:gd name="connsiteX187" fmla="*/ 9742220 w 12192000"/>
              <a:gd name="connsiteY187" fmla="*/ 141287 h 320590"/>
              <a:gd name="connsiteX188" fmla="*/ 9783496 w 12192000"/>
              <a:gd name="connsiteY188" fmla="*/ 125412 h 320590"/>
              <a:gd name="connsiteX189" fmla="*/ 9820008 w 12192000"/>
              <a:gd name="connsiteY189" fmla="*/ 106362 h 320590"/>
              <a:gd name="connsiteX190" fmla="*/ 9896208 w 12192000"/>
              <a:gd name="connsiteY190" fmla="*/ 68262 h 320590"/>
              <a:gd name="connsiteX191" fmla="*/ 9932720 w 12192000"/>
              <a:gd name="connsiteY191" fmla="*/ 52387 h 320590"/>
              <a:gd name="connsiteX192" fmla="*/ 9973996 w 12192000"/>
              <a:gd name="connsiteY192" fmla="*/ 36512 h 320590"/>
              <a:gd name="connsiteX193" fmla="*/ 10020032 w 12192000"/>
              <a:gd name="connsiteY193" fmla="*/ 20637 h 320590"/>
              <a:gd name="connsiteX194" fmla="*/ 10072420 w 12192000"/>
              <a:gd name="connsiteY194" fmla="*/ 9525 h 320590"/>
              <a:gd name="connsiteX195" fmla="*/ 10132746 w 12192000"/>
              <a:gd name="connsiteY195" fmla="*/ 3175 h 320590"/>
              <a:gd name="connsiteX196" fmla="*/ 10201008 w 12192000"/>
              <a:gd name="connsiteY196" fmla="*/ 0 h 320590"/>
              <a:gd name="connsiteX197" fmla="*/ 10269270 w 12192000"/>
              <a:gd name="connsiteY197" fmla="*/ 3175 h 320590"/>
              <a:gd name="connsiteX198" fmla="*/ 10329596 w 12192000"/>
              <a:gd name="connsiteY198" fmla="*/ 9525 h 320590"/>
              <a:gd name="connsiteX199" fmla="*/ 10381982 w 12192000"/>
              <a:gd name="connsiteY199" fmla="*/ 20637 h 320590"/>
              <a:gd name="connsiteX200" fmla="*/ 10428020 w 12192000"/>
              <a:gd name="connsiteY200" fmla="*/ 36512 h 320590"/>
              <a:gd name="connsiteX201" fmla="*/ 10469296 w 12192000"/>
              <a:gd name="connsiteY201" fmla="*/ 52387 h 320590"/>
              <a:gd name="connsiteX202" fmla="*/ 10505808 w 12192000"/>
              <a:gd name="connsiteY202" fmla="*/ 68262 h 320590"/>
              <a:gd name="connsiteX203" fmla="*/ 10543908 w 12192000"/>
              <a:gd name="connsiteY203" fmla="*/ 87312 h 320590"/>
              <a:gd name="connsiteX204" fmla="*/ 10582008 w 12192000"/>
              <a:gd name="connsiteY204" fmla="*/ 106362 h 320590"/>
              <a:gd name="connsiteX205" fmla="*/ 10618520 w 12192000"/>
              <a:gd name="connsiteY205" fmla="*/ 125412 h 320590"/>
              <a:gd name="connsiteX206" fmla="*/ 10659796 w 12192000"/>
              <a:gd name="connsiteY206" fmla="*/ 141287 h 320590"/>
              <a:gd name="connsiteX207" fmla="*/ 10705832 w 12192000"/>
              <a:gd name="connsiteY207" fmla="*/ 155575 h 320590"/>
              <a:gd name="connsiteX208" fmla="*/ 10758220 w 12192000"/>
              <a:gd name="connsiteY208" fmla="*/ 166687 h 320590"/>
              <a:gd name="connsiteX209" fmla="*/ 10818546 w 12192000"/>
              <a:gd name="connsiteY209" fmla="*/ 174625 h 320590"/>
              <a:gd name="connsiteX210" fmla="*/ 10886808 w 12192000"/>
              <a:gd name="connsiteY210" fmla="*/ 176212 h 320590"/>
              <a:gd name="connsiteX211" fmla="*/ 10955070 w 12192000"/>
              <a:gd name="connsiteY211" fmla="*/ 174625 h 320590"/>
              <a:gd name="connsiteX212" fmla="*/ 11015396 w 12192000"/>
              <a:gd name="connsiteY212" fmla="*/ 166687 h 320590"/>
              <a:gd name="connsiteX213" fmla="*/ 11067782 w 12192000"/>
              <a:gd name="connsiteY213" fmla="*/ 155575 h 320590"/>
              <a:gd name="connsiteX214" fmla="*/ 11113820 w 12192000"/>
              <a:gd name="connsiteY214" fmla="*/ 141287 h 320590"/>
              <a:gd name="connsiteX215" fmla="*/ 11155096 w 12192000"/>
              <a:gd name="connsiteY215" fmla="*/ 125412 h 320590"/>
              <a:gd name="connsiteX216" fmla="*/ 11191608 w 12192000"/>
              <a:gd name="connsiteY216" fmla="*/ 106362 h 320590"/>
              <a:gd name="connsiteX217" fmla="*/ 11229708 w 12192000"/>
              <a:gd name="connsiteY217" fmla="*/ 87312 h 320590"/>
              <a:gd name="connsiteX218" fmla="*/ 11267808 w 12192000"/>
              <a:gd name="connsiteY218" fmla="*/ 68262 h 320590"/>
              <a:gd name="connsiteX219" fmla="*/ 11304320 w 12192000"/>
              <a:gd name="connsiteY219" fmla="*/ 52387 h 320590"/>
              <a:gd name="connsiteX220" fmla="*/ 11345596 w 12192000"/>
              <a:gd name="connsiteY220" fmla="*/ 36512 h 320590"/>
              <a:gd name="connsiteX221" fmla="*/ 11391632 w 12192000"/>
              <a:gd name="connsiteY221" fmla="*/ 20637 h 320590"/>
              <a:gd name="connsiteX222" fmla="*/ 11444020 w 12192000"/>
              <a:gd name="connsiteY222" fmla="*/ 9525 h 320590"/>
              <a:gd name="connsiteX223" fmla="*/ 11504346 w 12192000"/>
              <a:gd name="connsiteY223" fmla="*/ 3175 h 320590"/>
              <a:gd name="connsiteX224" fmla="*/ 11572608 w 12192000"/>
              <a:gd name="connsiteY224" fmla="*/ 0 h 320590"/>
              <a:gd name="connsiteX225" fmla="*/ 11640870 w 12192000"/>
              <a:gd name="connsiteY225" fmla="*/ 3175 h 320590"/>
              <a:gd name="connsiteX226" fmla="*/ 11701196 w 12192000"/>
              <a:gd name="connsiteY226" fmla="*/ 9525 h 320590"/>
              <a:gd name="connsiteX227" fmla="*/ 11753582 w 12192000"/>
              <a:gd name="connsiteY227" fmla="*/ 20637 h 320590"/>
              <a:gd name="connsiteX228" fmla="*/ 11799620 w 12192000"/>
              <a:gd name="connsiteY228" fmla="*/ 36512 h 320590"/>
              <a:gd name="connsiteX229" fmla="*/ 11840896 w 12192000"/>
              <a:gd name="connsiteY229" fmla="*/ 52387 h 320590"/>
              <a:gd name="connsiteX230" fmla="*/ 11877408 w 12192000"/>
              <a:gd name="connsiteY230" fmla="*/ 68262 h 320590"/>
              <a:gd name="connsiteX231" fmla="*/ 11915508 w 12192000"/>
              <a:gd name="connsiteY231" fmla="*/ 87312 h 320590"/>
              <a:gd name="connsiteX232" fmla="*/ 11953608 w 12192000"/>
              <a:gd name="connsiteY232" fmla="*/ 106362 h 320590"/>
              <a:gd name="connsiteX233" fmla="*/ 11990120 w 12192000"/>
              <a:gd name="connsiteY233" fmla="*/ 125412 h 320590"/>
              <a:gd name="connsiteX234" fmla="*/ 12031396 w 12192000"/>
              <a:gd name="connsiteY234" fmla="*/ 141287 h 320590"/>
              <a:gd name="connsiteX235" fmla="*/ 12077432 w 12192000"/>
              <a:gd name="connsiteY235" fmla="*/ 155575 h 320590"/>
              <a:gd name="connsiteX236" fmla="*/ 12129820 w 12192000"/>
              <a:gd name="connsiteY236" fmla="*/ 166688 h 320590"/>
              <a:gd name="connsiteX237" fmla="*/ 12190146 w 12192000"/>
              <a:gd name="connsiteY237" fmla="*/ 174625 h 320590"/>
              <a:gd name="connsiteX238" fmla="*/ 12192000 w 12192000"/>
              <a:gd name="connsiteY238" fmla="*/ 174668 h 320590"/>
              <a:gd name="connsiteX239" fmla="*/ 12192000 w 12192000"/>
              <a:gd name="connsiteY239" fmla="*/ 319046 h 320590"/>
              <a:gd name="connsiteX240" fmla="*/ 12190146 w 12192000"/>
              <a:gd name="connsiteY240" fmla="*/ 319003 h 320590"/>
              <a:gd name="connsiteX241" fmla="*/ 12129820 w 12192000"/>
              <a:gd name="connsiteY241" fmla="*/ 311066 h 320590"/>
              <a:gd name="connsiteX242" fmla="*/ 12077432 w 12192000"/>
              <a:gd name="connsiteY242" fmla="*/ 299953 h 320590"/>
              <a:gd name="connsiteX243" fmla="*/ 12031396 w 12192000"/>
              <a:gd name="connsiteY243" fmla="*/ 285665 h 320590"/>
              <a:gd name="connsiteX244" fmla="*/ 11990120 w 12192000"/>
              <a:gd name="connsiteY244" fmla="*/ 269790 h 320590"/>
              <a:gd name="connsiteX245" fmla="*/ 11953608 w 12192000"/>
              <a:gd name="connsiteY245" fmla="*/ 250740 h 320590"/>
              <a:gd name="connsiteX246" fmla="*/ 11915508 w 12192000"/>
              <a:gd name="connsiteY246" fmla="*/ 231690 h 320590"/>
              <a:gd name="connsiteX247" fmla="*/ 11877408 w 12192000"/>
              <a:gd name="connsiteY247" fmla="*/ 212640 h 320590"/>
              <a:gd name="connsiteX248" fmla="*/ 11840896 w 12192000"/>
              <a:gd name="connsiteY248" fmla="*/ 196765 h 320590"/>
              <a:gd name="connsiteX249" fmla="*/ 11799620 w 12192000"/>
              <a:gd name="connsiteY249" fmla="*/ 180890 h 320590"/>
              <a:gd name="connsiteX250" fmla="*/ 11753582 w 12192000"/>
              <a:gd name="connsiteY250" fmla="*/ 165015 h 320590"/>
              <a:gd name="connsiteX251" fmla="*/ 11701196 w 12192000"/>
              <a:gd name="connsiteY251" fmla="*/ 153903 h 320590"/>
              <a:gd name="connsiteX252" fmla="*/ 11640870 w 12192000"/>
              <a:gd name="connsiteY252" fmla="*/ 147553 h 320590"/>
              <a:gd name="connsiteX253" fmla="*/ 11572608 w 12192000"/>
              <a:gd name="connsiteY253" fmla="*/ 144378 h 320590"/>
              <a:gd name="connsiteX254" fmla="*/ 11504346 w 12192000"/>
              <a:gd name="connsiteY254" fmla="*/ 147553 h 320590"/>
              <a:gd name="connsiteX255" fmla="*/ 11444020 w 12192000"/>
              <a:gd name="connsiteY255" fmla="*/ 153903 h 320590"/>
              <a:gd name="connsiteX256" fmla="*/ 11391632 w 12192000"/>
              <a:gd name="connsiteY256" fmla="*/ 165015 h 320590"/>
              <a:gd name="connsiteX257" fmla="*/ 11345596 w 12192000"/>
              <a:gd name="connsiteY257" fmla="*/ 180890 h 320590"/>
              <a:gd name="connsiteX258" fmla="*/ 11304320 w 12192000"/>
              <a:gd name="connsiteY258" fmla="*/ 196765 h 320590"/>
              <a:gd name="connsiteX259" fmla="*/ 11267808 w 12192000"/>
              <a:gd name="connsiteY259" fmla="*/ 212640 h 320590"/>
              <a:gd name="connsiteX260" fmla="*/ 11229708 w 12192000"/>
              <a:gd name="connsiteY260" fmla="*/ 231690 h 320590"/>
              <a:gd name="connsiteX261" fmla="*/ 11191608 w 12192000"/>
              <a:gd name="connsiteY261" fmla="*/ 250740 h 320590"/>
              <a:gd name="connsiteX262" fmla="*/ 11155096 w 12192000"/>
              <a:gd name="connsiteY262" fmla="*/ 269790 h 320590"/>
              <a:gd name="connsiteX263" fmla="*/ 11113820 w 12192000"/>
              <a:gd name="connsiteY263" fmla="*/ 285665 h 320590"/>
              <a:gd name="connsiteX264" fmla="*/ 11067782 w 12192000"/>
              <a:gd name="connsiteY264" fmla="*/ 299953 h 320590"/>
              <a:gd name="connsiteX265" fmla="*/ 11015396 w 12192000"/>
              <a:gd name="connsiteY265" fmla="*/ 311065 h 320590"/>
              <a:gd name="connsiteX266" fmla="*/ 10955070 w 12192000"/>
              <a:gd name="connsiteY266" fmla="*/ 319003 h 320590"/>
              <a:gd name="connsiteX267" fmla="*/ 10886808 w 12192000"/>
              <a:gd name="connsiteY267" fmla="*/ 320590 h 320590"/>
              <a:gd name="connsiteX268" fmla="*/ 10818546 w 12192000"/>
              <a:gd name="connsiteY268" fmla="*/ 319003 h 320590"/>
              <a:gd name="connsiteX269" fmla="*/ 10758220 w 12192000"/>
              <a:gd name="connsiteY269" fmla="*/ 311065 h 320590"/>
              <a:gd name="connsiteX270" fmla="*/ 10705832 w 12192000"/>
              <a:gd name="connsiteY270" fmla="*/ 299953 h 320590"/>
              <a:gd name="connsiteX271" fmla="*/ 10659796 w 12192000"/>
              <a:gd name="connsiteY271" fmla="*/ 285665 h 320590"/>
              <a:gd name="connsiteX272" fmla="*/ 10618520 w 12192000"/>
              <a:gd name="connsiteY272" fmla="*/ 269790 h 320590"/>
              <a:gd name="connsiteX273" fmla="*/ 10582008 w 12192000"/>
              <a:gd name="connsiteY273" fmla="*/ 250740 h 320590"/>
              <a:gd name="connsiteX274" fmla="*/ 10543908 w 12192000"/>
              <a:gd name="connsiteY274" fmla="*/ 231690 h 320590"/>
              <a:gd name="connsiteX275" fmla="*/ 10505808 w 12192000"/>
              <a:gd name="connsiteY275" fmla="*/ 212640 h 320590"/>
              <a:gd name="connsiteX276" fmla="*/ 10469296 w 12192000"/>
              <a:gd name="connsiteY276" fmla="*/ 196765 h 320590"/>
              <a:gd name="connsiteX277" fmla="*/ 10428020 w 12192000"/>
              <a:gd name="connsiteY277" fmla="*/ 180890 h 320590"/>
              <a:gd name="connsiteX278" fmla="*/ 10381982 w 12192000"/>
              <a:gd name="connsiteY278" fmla="*/ 165015 h 320590"/>
              <a:gd name="connsiteX279" fmla="*/ 10329596 w 12192000"/>
              <a:gd name="connsiteY279" fmla="*/ 153903 h 320590"/>
              <a:gd name="connsiteX280" fmla="*/ 10269270 w 12192000"/>
              <a:gd name="connsiteY280" fmla="*/ 147553 h 320590"/>
              <a:gd name="connsiteX281" fmla="*/ 10201008 w 12192000"/>
              <a:gd name="connsiteY281" fmla="*/ 144378 h 320590"/>
              <a:gd name="connsiteX282" fmla="*/ 10132746 w 12192000"/>
              <a:gd name="connsiteY282" fmla="*/ 147553 h 320590"/>
              <a:gd name="connsiteX283" fmla="*/ 10072420 w 12192000"/>
              <a:gd name="connsiteY283" fmla="*/ 153903 h 320590"/>
              <a:gd name="connsiteX284" fmla="*/ 10020032 w 12192000"/>
              <a:gd name="connsiteY284" fmla="*/ 165015 h 320590"/>
              <a:gd name="connsiteX285" fmla="*/ 9973996 w 12192000"/>
              <a:gd name="connsiteY285" fmla="*/ 180890 h 320590"/>
              <a:gd name="connsiteX286" fmla="*/ 9932720 w 12192000"/>
              <a:gd name="connsiteY286" fmla="*/ 196765 h 320590"/>
              <a:gd name="connsiteX287" fmla="*/ 9896208 w 12192000"/>
              <a:gd name="connsiteY287" fmla="*/ 212640 h 320590"/>
              <a:gd name="connsiteX288" fmla="*/ 9820008 w 12192000"/>
              <a:gd name="connsiteY288" fmla="*/ 250740 h 320590"/>
              <a:gd name="connsiteX289" fmla="*/ 9783496 w 12192000"/>
              <a:gd name="connsiteY289" fmla="*/ 269790 h 320590"/>
              <a:gd name="connsiteX290" fmla="*/ 9742220 w 12192000"/>
              <a:gd name="connsiteY290" fmla="*/ 285665 h 320590"/>
              <a:gd name="connsiteX291" fmla="*/ 9696182 w 12192000"/>
              <a:gd name="connsiteY291" fmla="*/ 299953 h 320590"/>
              <a:gd name="connsiteX292" fmla="*/ 9643796 w 12192000"/>
              <a:gd name="connsiteY292" fmla="*/ 311065 h 320590"/>
              <a:gd name="connsiteX293" fmla="*/ 9583470 w 12192000"/>
              <a:gd name="connsiteY293" fmla="*/ 319003 h 320590"/>
              <a:gd name="connsiteX294" fmla="*/ 9515208 w 12192000"/>
              <a:gd name="connsiteY294" fmla="*/ 320590 h 320590"/>
              <a:gd name="connsiteX295" fmla="*/ 9446946 w 12192000"/>
              <a:gd name="connsiteY295" fmla="*/ 319003 h 320590"/>
              <a:gd name="connsiteX296" fmla="*/ 9386620 w 12192000"/>
              <a:gd name="connsiteY296" fmla="*/ 311065 h 320590"/>
              <a:gd name="connsiteX297" fmla="*/ 9334232 w 12192000"/>
              <a:gd name="connsiteY297" fmla="*/ 299953 h 320590"/>
              <a:gd name="connsiteX298" fmla="*/ 9288196 w 12192000"/>
              <a:gd name="connsiteY298" fmla="*/ 285665 h 320590"/>
              <a:gd name="connsiteX299" fmla="*/ 9246920 w 12192000"/>
              <a:gd name="connsiteY299" fmla="*/ 269790 h 320590"/>
              <a:gd name="connsiteX300" fmla="*/ 9210408 w 12192000"/>
              <a:gd name="connsiteY300" fmla="*/ 250740 h 320590"/>
              <a:gd name="connsiteX301" fmla="*/ 9172308 w 12192000"/>
              <a:gd name="connsiteY301" fmla="*/ 231690 h 320590"/>
              <a:gd name="connsiteX302" fmla="*/ 9134208 w 12192000"/>
              <a:gd name="connsiteY302" fmla="*/ 212640 h 320590"/>
              <a:gd name="connsiteX303" fmla="*/ 9097696 w 12192000"/>
              <a:gd name="connsiteY303" fmla="*/ 196765 h 320590"/>
              <a:gd name="connsiteX304" fmla="*/ 9056420 w 12192000"/>
              <a:gd name="connsiteY304" fmla="*/ 180890 h 320590"/>
              <a:gd name="connsiteX305" fmla="*/ 9010382 w 12192000"/>
              <a:gd name="connsiteY305" fmla="*/ 165015 h 320590"/>
              <a:gd name="connsiteX306" fmla="*/ 8957996 w 12192000"/>
              <a:gd name="connsiteY306" fmla="*/ 153903 h 320590"/>
              <a:gd name="connsiteX307" fmla="*/ 8897670 w 12192000"/>
              <a:gd name="connsiteY307" fmla="*/ 147553 h 320590"/>
              <a:gd name="connsiteX308" fmla="*/ 8827820 w 12192000"/>
              <a:gd name="connsiteY308" fmla="*/ 144378 h 320590"/>
              <a:gd name="connsiteX309" fmla="*/ 8761146 w 12192000"/>
              <a:gd name="connsiteY309" fmla="*/ 147553 h 320590"/>
              <a:gd name="connsiteX310" fmla="*/ 8700820 w 12192000"/>
              <a:gd name="connsiteY310" fmla="*/ 153903 h 320590"/>
              <a:gd name="connsiteX311" fmla="*/ 8648432 w 12192000"/>
              <a:gd name="connsiteY311" fmla="*/ 165015 h 320590"/>
              <a:gd name="connsiteX312" fmla="*/ 8602396 w 12192000"/>
              <a:gd name="connsiteY312" fmla="*/ 180890 h 320590"/>
              <a:gd name="connsiteX313" fmla="*/ 8561120 w 12192000"/>
              <a:gd name="connsiteY313" fmla="*/ 196765 h 320590"/>
              <a:gd name="connsiteX314" fmla="*/ 8524608 w 12192000"/>
              <a:gd name="connsiteY314" fmla="*/ 212640 h 320590"/>
              <a:gd name="connsiteX315" fmla="*/ 8486508 w 12192000"/>
              <a:gd name="connsiteY315" fmla="*/ 231690 h 320590"/>
              <a:gd name="connsiteX316" fmla="*/ 8448408 w 12192000"/>
              <a:gd name="connsiteY316" fmla="*/ 250740 h 320590"/>
              <a:gd name="connsiteX317" fmla="*/ 8411896 w 12192000"/>
              <a:gd name="connsiteY317" fmla="*/ 269790 h 320590"/>
              <a:gd name="connsiteX318" fmla="*/ 8370621 w 12192000"/>
              <a:gd name="connsiteY318" fmla="*/ 285665 h 320590"/>
              <a:gd name="connsiteX319" fmla="*/ 8324583 w 12192000"/>
              <a:gd name="connsiteY319" fmla="*/ 299953 h 320590"/>
              <a:gd name="connsiteX320" fmla="*/ 8272196 w 12192000"/>
              <a:gd name="connsiteY320" fmla="*/ 311065 h 320590"/>
              <a:gd name="connsiteX321" fmla="*/ 8211871 w 12192000"/>
              <a:gd name="connsiteY321" fmla="*/ 319003 h 320590"/>
              <a:gd name="connsiteX322" fmla="*/ 8143608 w 12192000"/>
              <a:gd name="connsiteY322" fmla="*/ 320590 h 320590"/>
              <a:gd name="connsiteX323" fmla="*/ 8075346 w 12192000"/>
              <a:gd name="connsiteY323" fmla="*/ 319003 h 320590"/>
              <a:gd name="connsiteX324" fmla="*/ 8015021 w 12192000"/>
              <a:gd name="connsiteY324" fmla="*/ 311065 h 320590"/>
              <a:gd name="connsiteX325" fmla="*/ 7962633 w 12192000"/>
              <a:gd name="connsiteY325" fmla="*/ 299953 h 320590"/>
              <a:gd name="connsiteX326" fmla="*/ 7916596 w 12192000"/>
              <a:gd name="connsiteY326" fmla="*/ 285665 h 320590"/>
              <a:gd name="connsiteX327" fmla="*/ 7875321 w 12192000"/>
              <a:gd name="connsiteY327" fmla="*/ 269790 h 320590"/>
              <a:gd name="connsiteX328" fmla="*/ 7838808 w 12192000"/>
              <a:gd name="connsiteY328" fmla="*/ 250740 h 320590"/>
              <a:gd name="connsiteX329" fmla="*/ 7800708 w 12192000"/>
              <a:gd name="connsiteY329" fmla="*/ 231690 h 320590"/>
              <a:gd name="connsiteX330" fmla="*/ 7762608 w 12192000"/>
              <a:gd name="connsiteY330" fmla="*/ 212640 h 320590"/>
              <a:gd name="connsiteX331" fmla="*/ 7726096 w 12192000"/>
              <a:gd name="connsiteY331" fmla="*/ 196765 h 320590"/>
              <a:gd name="connsiteX332" fmla="*/ 7684821 w 12192000"/>
              <a:gd name="connsiteY332" fmla="*/ 180890 h 320590"/>
              <a:gd name="connsiteX333" fmla="*/ 7638783 w 12192000"/>
              <a:gd name="connsiteY333" fmla="*/ 165015 h 320590"/>
              <a:gd name="connsiteX334" fmla="*/ 7586396 w 12192000"/>
              <a:gd name="connsiteY334" fmla="*/ 153903 h 320590"/>
              <a:gd name="connsiteX335" fmla="*/ 7526071 w 12192000"/>
              <a:gd name="connsiteY335" fmla="*/ 147553 h 320590"/>
              <a:gd name="connsiteX336" fmla="*/ 7457808 w 12192000"/>
              <a:gd name="connsiteY336" fmla="*/ 144378 h 320590"/>
              <a:gd name="connsiteX337" fmla="*/ 7389546 w 12192000"/>
              <a:gd name="connsiteY337" fmla="*/ 147553 h 320590"/>
              <a:gd name="connsiteX338" fmla="*/ 7329221 w 12192000"/>
              <a:gd name="connsiteY338" fmla="*/ 153903 h 320590"/>
              <a:gd name="connsiteX339" fmla="*/ 7276833 w 12192000"/>
              <a:gd name="connsiteY339" fmla="*/ 165015 h 320590"/>
              <a:gd name="connsiteX340" fmla="*/ 7230796 w 12192000"/>
              <a:gd name="connsiteY340" fmla="*/ 180890 h 320590"/>
              <a:gd name="connsiteX341" fmla="*/ 7189521 w 12192000"/>
              <a:gd name="connsiteY341" fmla="*/ 196765 h 320590"/>
              <a:gd name="connsiteX342" fmla="*/ 7153008 w 12192000"/>
              <a:gd name="connsiteY342" fmla="*/ 212640 h 320590"/>
              <a:gd name="connsiteX343" fmla="*/ 7114908 w 12192000"/>
              <a:gd name="connsiteY343" fmla="*/ 231690 h 320590"/>
              <a:gd name="connsiteX344" fmla="*/ 7076808 w 12192000"/>
              <a:gd name="connsiteY344" fmla="*/ 250740 h 320590"/>
              <a:gd name="connsiteX345" fmla="*/ 7040296 w 12192000"/>
              <a:gd name="connsiteY345" fmla="*/ 269790 h 320590"/>
              <a:gd name="connsiteX346" fmla="*/ 6999021 w 12192000"/>
              <a:gd name="connsiteY346" fmla="*/ 285665 h 320590"/>
              <a:gd name="connsiteX347" fmla="*/ 6952983 w 12192000"/>
              <a:gd name="connsiteY347" fmla="*/ 299953 h 320590"/>
              <a:gd name="connsiteX348" fmla="*/ 6900596 w 12192000"/>
              <a:gd name="connsiteY348" fmla="*/ 311065 h 320590"/>
              <a:gd name="connsiteX349" fmla="*/ 6840271 w 12192000"/>
              <a:gd name="connsiteY349" fmla="*/ 319003 h 320590"/>
              <a:gd name="connsiteX350" fmla="*/ 6781799 w 12192000"/>
              <a:gd name="connsiteY350" fmla="*/ 320363 h 320590"/>
              <a:gd name="connsiteX351" fmla="*/ 6723327 w 12192000"/>
              <a:gd name="connsiteY351" fmla="*/ 319003 h 320590"/>
              <a:gd name="connsiteX352" fmla="*/ 6663002 w 12192000"/>
              <a:gd name="connsiteY352" fmla="*/ 311065 h 320590"/>
              <a:gd name="connsiteX353" fmla="*/ 6610614 w 12192000"/>
              <a:gd name="connsiteY353" fmla="*/ 299953 h 320590"/>
              <a:gd name="connsiteX354" fmla="*/ 6564577 w 12192000"/>
              <a:gd name="connsiteY354" fmla="*/ 285665 h 320590"/>
              <a:gd name="connsiteX355" fmla="*/ 6523302 w 12192000"/>
              <a:gd name="connsiteY355" fmla="*/ 269790 h 320590"/>
              <a:gd name="connsiteX356" fmla="*/ 6486789 w 12192000"/>
              <a:gd name="connsiteY356" fmla="*/ 250740 h 320590"/>
              <a:gd name="connsiteX357" fmla="*/ 6448689 w 12192000"/>
              <a:gd name="connsiteY357" fmla="*/ 231690 h 320590"/>
              <a:gd name="connsiteX358" fmla="*/ 6410589 w 12192000"/>
              <a:gd name="connsiteY358" fmla="*/ 212640 h 320590"/>
              <a:gd name="connsiteX359" fmla="*/ 6374077 w 12192000"/>
              <a:gd name="connsiteY359" fmla="*/ 196765 h 320590"/>
              <a:gd name="connsiteX360" fmla="*/ 6332802 w 12192000"/>
              <a:gd name="connsiteY360" fmla="*/ 180890 h 320590"/>
              <a:gd name="connsiteX361" fmla="*/ 6286764 w 12192000"/>
              <a:gd name="connsiteY361" fmla="*/ 165015 h 320590"/>
              <a:gd name="connsiteX362" fmla="*/ 6234377 w 12192000"/>
              <a:gd name="connsiteY362" fmla="*/ 153903 h 320590"/>
              <a:gd name="connsiteX363" fmla="*/ 6174052 w 12192000"/>
              <a:gd name="connsiteY363" fmla="*/ 147553 h 320590"/>
              <a:gd name="connsiteX364" fmla="*/ 6105789 w 12192000"/>
              <a:gd name="connsiteY364" fmla="*/ 144378 h 320590"/>
              <a:gd name="connsiteX365" fmla="*/ 6095999 w 12192000"/>
              <a:gd name="connsiteY365" fmla="*/ 144833 h 320590"/>
              <a:gd name="connsiteX366" fmla="*/ 6086209 w 12192000"/>
              <a:gd name="connsiteY366" fmla="*/ 144378 h 320590"/>
              <a:gd name="connsiteX367" fmla="*/ 6017947 w 12192000"/>
              <a:gd name="connsiteY367" fmla="*/ 147553 h 320590"/>
              <a:gd name="connsiteX368" fmla="*/ 5957621 w 12192000"/>
              <a:gd name="connsiteY368" fmla="*/ 153903 h 320590"/>
              <a:gd name="connsiteX369" fmla="*/ 5905234 w 12192000"/>
              <a:gd name="connsiteY369" fmla="*/ 165015 h 320590"/>
              <a:gd name="connsiteX370" fmla="*/ 5859196 w 12192000"/>
              <a:gd name="connsiteY370" fmla="*/ 180890 h 320590"/>
              <a:gd name="connsiteX371" fmla="*/ 5817921 w 12192000"/>
              <a:gd name="connsiteY371" fmla="*/ 196765 h 320590"/>
              <a:gd name="connsiteX372" fmla="*/ 5781408 w 12192000"/>
              <a:gd name="connsiteY372" fmla="*/ 212640 h 320590"/>
              <a:gd name="connsiteX373" fmla="*/ 5743308 w 12192000"/>
              <a:gd name="connsiteY373" fmla="*/ 231690 h 320590"/>
              <a:gd name="connsiteX374" fmla="*/ 5705209 w 12192000"/>
              <a:gd name="connsiteY374" fmla="*/ 250740 h 320590"/>
              <a:gd name="connsiteX375" fmla="*/ 5668696 w 12192000"/>
              <a:gd name="connsiteY375" fmla="*/ 269790 h 320590"/>
              <a:gd name="connsiteX376" fmla="*/ 5627421 w 12192000"/>
              <a:gd name="connsiteY376" fmla="*/ 285665 h 320590"/>
              <a:gd name="connsiteX377" fmla="*/ 5581383 w 12192000"/>
              <a:gd name="connsiteY377" fmla="*/ 299953 h 320590"/>
              <a:gd name="connsiteX378" fmla="*/ 5528996 w 12192000"/>
              <a:gd name="connsiteY378" fmla="*/ 311065 h 320590"/>
              <a:gd name="connsiteX379" fmla="*/ 5468671 w 12192000"/>
              <a:gd name="connsiteY379" fmla="*/ 319003 h 320590"/>
              <a:gd name="connsiteX380" fmla="*/ 5410199 w 12192000"/>
              <a:gd name="connsiteY380" fmla="*/ 320363 h 320590"/>
              <a:gd name="connsiteX381" fmla="*/ 5351727 w 12192000"/>
              <a:gd name="connsiteY381" fmla="*/ 319003 h 320590"/>
              <a:gd name="connsiteX382" fmla="*/ 5291401 w 12192000"/>
              <a:gd name="connsiteY382" fmla="*/ 311065 h 320590"/>
              <a:gd name="connsiteX383" fmla="*/ 5239014 w 12192000"/>
              <a:gd name="connsiteY383" fmla="*/ 299953 h 320590"/>
              <a:gd name="connsiteX384" fmla="*/ 5192977 w 12192000"/>
              <a:gd name="connsiteY384" fmla="*/ 285665 h 320590"/>
              <a:gd name="connsiteX385" fmla="*/ 5151701 w 12192000"/>
              <a:gd name="connsiteY385" fmla="*/ 269790 h 320590"/>
              <a:gd name="connsiteX386" fmla="*/ 5115189 w 12192000"/>
              <a:gd name="connsiteY386" fmla="*/ 250740 h 320590"/>
              <a:gd name="connsiteX387" fmla="*/ 5077090 w 12192000"/>
              <a:gd name="connsiteY387" fmla="*/ 231690 h 320590"/>
              <a:gd name="connsiteX388" fmla="*/ 5038989 w 12192000"/>
              <a:gd name="connsiteY388" fmla="*/ 212640 h 320590"/>
              <a:gd name="connsiteX389" fmla="*/ 5002477 w 12192000"/>
              <a:gd name="connsiteY389" fmla="*/ 196765 h 320590"/>
              <a:gd name="connsiteX390" fmla="*/ 4961201 w 12192000"/>
              <a:gd name="connsiteY390" fmla="*/ 180890 h 320590"/>
              <a:gd name="connsiteX391" fmla="*/ 4915165 w 12192000"/>
              <a:gd name="connsiteY391" fmla="*/ 165015 h 320590"/>
              <a:gd name="connsiteX392" fmla="*/ 4862777 w 12192000"/>
              <a:gd name="connsiteY392" fmla="*/ 153903 h 320590"/>
              <a:gd name="connsiteX393" fmla="*/ 4802453 w 12192000"/>
              <a:gd name="connsiteY393" fmla="*/ 147553 h 320590"/>
              <a:gd name="connsiteX394" fmla="*/ 4734189 w 12192000"/>
              <a:gd name="connsiteY394" fmla="*/ 144378 h 320590"/>
              <a:gd name="connsiteX395" fmla="*/ 4665928 w 12192000"/>
              <a:gd name="connsiteY395" fmla="*/ 147553 h 320590"/>
              <a:gd name="connsiteX396" fmla="*/ 4605602 w 12192000"/>
              <a:gd name="connsiteY396" fmla="*/ 153903 h 320590"/>
              <a:gd name="connsiteX397" fmla="*/ 4553215 w 12192000"/>
              <a:gd name="connsiteY397" fmla="*/ 165015 h 320590"/>
              <a:gd name="connsiteX398" fmla="*/ 4507177 w 12192000"/>
              <a:gd name="connsiteY398" fmla="*/ 180890 h 320590"/>
              <a:gd name="connsiteX399" fmla="*/ 4465902 w 12192000"/>
              <a:gd name="connsiteY399" fmla="*/ 196765 h 320590"/>
              <a:gd name="connsiteX400" fmla="*/ 4429389 w 12192000"/>
              <a:gd name="connsiteY400" fmla="*/ 212640 h 320590"/>
              <a:gd name="connsiteX401" fmla="*/ 4353189 w 12192000"/>
              <a:gd name="connsiteY401" fmla="*/ 250740 h 320590"/>
              <a:gd name="connsiteX402" fmla="*/ 4316677 w 12192000"/>
              <a:gd name="connsiteY402" fmla="*/ 269790 h 320590"/>
              <a:gd name="connsiteX403" fmla="*/ 4275402 w 12192000"/>
              <a:gd name="connsiteY403" fmla="*/ 285665 h 320590"/>
              <a:gd name="connsiteX404" fmla="*/ 4229364 w 12192000"/>
              <a:gd name="connsiteY404" fmla="*/ 299953 h 320590"/>
              <a:gd name="connsiteX405" fmla="*/ 4176977 w 12192000"/>
              <a:gd name="connsiteY405" fmla="*/ 311065 h 320590"/>
              <a:gd name="connsiteX406" fmla="*/ 4116652 w 12192000"/>
              <a:gd name="connsiteY406" fmla="*/ 319003 h 320590"/>
              <a:gd name="connsiteX407" fmla="*/ 4048389 w 12192000"/>
              <a:gd name="connsiteY407" fmla="*/ 320590 h 320590"/>
              <a:gd name="connsiteX408" fmla="*/ 3980127 w 12192000"/>
              <a:gd name="connsiteY408" fmla="*/ 319003 h 320590"/>
              <a:gd name="connsiteX409" fmla="*/ 3919802 w 12192000"/>
              <a:gd name="connsiteY409" fmla="*/ 311065 h 320590"/>
              <a:gd name="connsiteX410" fmla="*/ 3867414 w 12192000"/>
              <a:gd name="connsiteY410" fmla="*/ 299953 h 320590"/>
              <a:gd name="connsiteX411" fmla="*/ 3821377 w 12192000"/>
              <a:gd name="connsiteY411" fmla="*/ 285665 h 320590"/>
              <a:gd name="connsiteX412" fmla="*/ 3780102 w 12192000"/>
              <a:gd name="connsiteY412" fmla="*/ 269790 h 320590"/>
              <a:gd name="connsiteX413" fmla="*/ 3743589 w 12192000"/>
              <a:gd name="connsiteY413" fmla="*/ 250740 h 320590"/>
              <a:gd name="connsiteX414" fmla="*/ 3705489 w 12192000"/>
              <a:gd name="connsiteY414" fmla="*/ 231690 h 320590"/>
              <a:gd name="connsiteX415" fmla="*/ 3667389 w 12192000"/>
              <a:gd name="connsiteY415" fmla="*/ 212640 h 320590"/>
              <a:gd name="connsiteX416" fmla="*/ 3630877 w 12192000"/>
              <a:gd name="connsiteY416" fmla="*/ 196765 h 320590"/>
              <a:gd name="connsiteX417" fmla="*/ 3589602 w 12192000"/>
              <a:gd name="connsiteY417" fmla="*/ 180890 h 320590"/>
              <a:gd name="connsiteX418" fmla="*/ 3543564 w 12192000"/>
              <a:gd name="connsiteY418" fmla="*/ 165015 h 320590"/>
              <a:gd name="connsiteX419" fmla="*/ 3491177 w 12192000"/>
              <a:gd name="connsiteY419" fmla="*/ 153903 h 320590"/>
              <a:gd name="connsiteX420" fmla="*/ 3430852 w 12192000"/>
              <a:gd name="connsiteY420" fmla="*/ 147553 h 320590"/>
              <a:gd name="connsiteX421" fmla="*/ 3361002 w 12192000"/>
              <a:gd name="connsiteY421" fmla="*/ 144378 h 320590"/>
              <a:gd name="connsiteX422" fmla="*/ 3294327 w 12192000"/>
              <a:gd name="connsiteY422" fmla="*/ 147553 h 320590"/>
              <a:gd name="connsiteX423" fmla="*/ 3234002 w 12192000"/>
              <a:gd name="connsiteY423" fmla="*/ 153903 h 320590"/>
              <a:gd name="connsiteX424" fmla="*/ 3181614 w 12192000"/>
              <a:gd name="connsiteY424" fmla="*/ 165015 h 320590"/>
              <a:gd name="connsiteX425" fmla="*/ 3135577 w 12192000"/>
              <a:gd name="connsiteY425" fmla="*/ 180890 h 320590"/>
              <a:gd name="connsiteX426" fmla="*/ 3094302 w 12192000"/>
              <a:gd name="connsiteY426" fmla="*/ 196765 h 320590"/>
              <a:gd name="connsiteX427" fmla="*/ 3057789 w 12192000"/>
              <a:gd name="connsiteY427" fmla="*/ 212640 h 320590"/>
              <a:gd name="connsiteX428" fmla="*/ 3019689 w 12192000"/>
              <a:gd name="connsiteY428" fmla="*/ 231690 h 320590"/>
              <a:gd name="connsiteX429" fmla="*/ 2981589 w 12192000"/>
              <a:gd name="connsiteY429" fmla="*/ 250740 h 320590"/>
              <a:gd name="connsiteX430" fmla="*/ 2945077 w 12192000"/>
              <a:gd name="connsiteY430" fmla="*/ 269790 h 320590"/>
              <a:gd name="connsiteX431" fmla="*/ 2903802 w 12192000"/>
              <a:gd name="connsiteY431" fmla="*/ 285665 h 320590"/>
              <a:gd name="connsiteX432" fmla="*/ 2857764 w 12192000"/>
              <a:gd name="connsiteY432" fmla="*/ 299953 h 320590"/>
              <a:gd name="connsiteX433" fmla="*/ 2805377 w 12192000"/>
              <a:gd name="connsiteY433" fmla="*/ 311065 h 320590"/>
              <a:gd name="connsiteX434" fmla="*/ 2745052 w 12192000"/>
              <a:gd name="connsiteY434" fmla="*/ 319003 h 320590"/>
              <a:gd name="connsiteX435" fmla="*/ 2676789 w 12192000"/>
              <a:gd name="connsiteY435" fmla="*/ 320590 h 320590"/>
              <a:gd name="connsiteX436" fmla="*/ 2608527 w 12192000"/>
              <a:gd name="connsiteY436" fmla="*/ 319003 h 320590"/>
              <a:gd name="connsiteX437" fmla="*/ 2548202 w 12192000"/>
              <a:gd name="connsiteY437" fmla="*/ 311065 h 320590"/>
              <a:gd name="connsiteX438" fmla="*/ 2495814 w 12192000"/>
              <a:gd name="connsiteY438" fmla="*/ 299953 h 320590"/>
              <a:gd name="connsiteX439" fmla="*/ 2449777 w 12192000"/>
              <a:gd name="connsiteY439" fmla="*/ 285665 h 320590"/>
              <a:gd name="connsiteX440" fmla="*/ 2408502 w 12192000"/>
              <a:gd name="connsiteY440" fmla="*/ 269790 h 320590"/>
              <a:gd name="connsiteX441" fmla="*/ 2371989 w 12192000"/>
              <a:gd name="connsiteY441" fmla="*/ 250740 h 320590"/>
              <a:gd name="connsiteX442" fmla="*/ 2333889 w 12192000"/>
              <a:gd name="connsiteY442" fmla="*/ 231690 h 320590"/>
              <a:gd name="connsiteX443" fmla="*/ 2295789 w 12192000"/>
              <a:gd name="connsiteY443" fmla="*/ 212640 h 320590"/>
              <a:gd name="connsiteX444" fmla="*/ 2259277 w 12192000"/>
              <a:gd name="connsiteY444" fmla="*/ 196765 h 320590"/>
              <a:gd name="connsiteX445" fmla="*/ 2218002 w 12192000"/>
              <a:gd name="connsiteY445" fmla="*/ 180890 h 320590"/>
              <a:gd name="connsiteX446" fmla="*/ 2171964 w 12192000"/>
              <a:gd name="connsiteY446" fmla="*/ 165015 h 320590"/>
              <a:gd name="connsiteX447" fmla="*/ 2119577 w 12192000"/>
              <a:gd name="connsiteY447" fmla="*/ 153903 h 320590"/>
              <a:gd name="connsiteX448" fmla="*/ 2059252 w 12192000"/>
              <a:gd name="connsiteY448" fmla="*/ 147553 h 320590"/>
              <a:gd name="connsiteX449" fmla="*/ 1990989 w 12192000"/>
              <a:gd name="connsiteY449" fmla="*/ 144378 h 320590"/>
              <a:gd name="connsiteX450" fmla="*/ 1922727 w 12192000"/>
              <a:gd name="connsiteY450" fmla="*/ 147553 h 320590"/>
              <a:gd name="connsiteX451" fmla="*/ 1862402 w 12192000"/>
              <a:gd name="connsiteY451" fmla="*/ 153903 h 320590"/>
              <a:gd name="connsiteX452" fmla="*/ 1810014 w 12192000"/>
              <a:gd name="connsiteY452" fmla="*/ 165015 h 320590"/>
              <a:gd name="connsiteX453" fmla="*/ 1763977 w 12192000"/>
              <a:gd name="connsiteY453" fmla="*/ 180890 h 320590"/>
              <a:gd name="connsiteX454" fmla="*/ 1722702 w 12192000"/>
              <a:gd name="connsiteY454" fmla="*/ 196765 h 320590"/>
              <a:gd name="connsiteX455" fmla="*/ 1686189 w 12192000"/>
              <a:gd name="connsiteY455" fmla="*/ 212640 h 320590"/>
              <a:gd name="connsiteX456" fmla="*/ 1648089 w 12192000"/>
              <a:gd name="connsiteY456" fmla="*/ 231690 h 320590"/>
              <a:gd name="connsiteX457" fmla="*/ 1609989 w 12192000"/>
              <a:gd name="connsiteY457" fmla="*/ 250740 h 320590"/>
              <a:gd name="connsiteX458" fmla="*/ 1573477 w 12192000"/>
              <a:gd name="connsiteY458" fmla="*/ 269790 h 320590"/>
              <a:gd name="connsiteX459" fmla="*/ 1532202 w 12192000"/>
              <a:gd name="connsiteY459" fmla="*/ 285665 h 320590"/>
              <a:gd name="connsiteX460" fmla="*/ 1486164 w 12192000"/>
              <a:gd name="connsiteY460" fmla="*/ 299953 h 320590"/>
              <a:gd name="connsiteX461" fmla="*/ 1433777 w 12192000"/>
              <a:gd name="connsiteY461" fmla="*/ 311065 h 320590"/>
              <a:gd name="connsiteX462" fmla="*/ 1373452 w 12192000"/>
              <a:gd name="connsiteY462" fmla="*/ 319003 h 320590"/>
              <a:gd name="connsiteX463" fmla="*/ 1305189 w 12192000"/>
              <a:gd name="connsiteY463" fmla="*/ 320590 h 320590"/>
              <a:gd name="connsiteX464" fmla="*/ 1236927 w 12192000"/>
              <a:gd name="connsiteY464" fmla="*/ 319003 h 320590"/>
              <a:gd name="connsiteX465" fmla="*/ 1176602 w 12192000"/>
              <a:gd name="connsiteY465" fmla="*/ 311065 h 320590"/>
              <a:gd name="connsiteX466" fmla="*/ 1124214 w 12192000"/>
              <a:gd name="connsiteY466" fmla="*/ 299953 h 320590"/>
              <a:gd name="connsiteX467" fmla="*/ 1078177 w 12192000"/>
              <a:gd name="connsiteY467" fmla="*/ 285665 h 320590"/>
              <a:gd name="connsiteX468" fmla="*/ 1036902 w 12192000"/>
              <a:gd name="connsiteY468" fmla="*/ 269790 h 320590"/>
              <a:gd name="connsiteX469" fmla="*/ 1000389 w 12192000"/>
              <a:gd name="connsiteY469" fmla="*/ 250740 h 320590"/>
              <a:gd name="connsiteX470" fmla="*/ 962289 w 12192000"/>
              <a:gd name="connsiteY470" fmla="*/ 231690 h 320590"/>
              <a:gd name="connsiteX471" fmla="*/ 924189 w 12192000"/>
              <a:gd name="connsiteY471" fmla="*/ 212640 h 320590"/>
              <a:gd name="connsiteX472" fmla="*/ 887677 w 12192000"/>
              <a:gd name="connsiteY472" fmla="*/ 196765 h 320590"/>
              <a:gd name="connsiteX473" fmla="*/ 846402 w 12192000"/>
              <a:gd name="connsiteY473" fmla="*/ 180890 h 320590"/>
              <a:gd name="connsiteX474" fmla="*/ 800364 w 12192000"/>
              <a:gd name="connsiteY474" fmla="*/ 165015 h 320590"/>
              <a:gd name="connsiteX475" fmla="*/ 747977 w 12192000"/>
              <a:gd name="connsiteY475" fmla="*/ 153903 h 320590"/>
              <a:gd name="connsiteX476" fmla="*/ 687652 w 12192000"/>
              <a:gd name="connsiteY476" fmla="*/ 147553 h 320590"/>
              <a:gd name="connsiteX477" fmla="*/ 619389 w 12192000"/>
              <a:gd name="connsiteY477" fmla="*/ 144378 h 320590"/>
              <a:gd name="connsiteX478" fmla="*/ 551127 w 12192000"/>
              <a:gd name="connsiteY478" fmla="*/ 147553 h 320590"/>
              <a:gd name="connsiteX479" fmla="*/ 490802 w 12192000"/>
              <a:gd name="connsiteY479" fmla="*/ 153903 h 320590"/>
              <a:gd name="connsiteX480" fmla="*/ 438414 w 12192000"/>
              <a:gd name="connsiteY480" fmla="*/ 165015 h 320590"/>
              <a:gd name="connsiteX481" fmla="*/ 392377 w 12192000"/>
              <a:gd name="connsiteY481" fmla="*/ 180890 h 320590"/>
              <a:gd name="connsiteX482" fmla="*/ 351102 w 12192000"/>
              <a:gd name="connsiteY482" fmla="*/ 196765 h 320590"/>
              <a:gd name="connsiteX483" fmla="*/ 314589 w 12192000"/>
              <a:gd name="connsiteY483" fmla="*/ 212640 h 320590"/>
              <a:gd name="connsiteX484" fmla="*/ 276489 w 12192000"/>
              <a:gd name="connsiteY484" fmla="*/ 231690 h 320590"/>
              <a:gd name="connsiteX485" fmla="*/ 238389 w 12192000"/>
              <a:gd name="connsiteY485" fmla="*/ 250740 h 320590"/>
              <a:gd name="connsiteX486" fmla="*/ 201877 w 12192000"/>
              <a:gd name="connsiteY486" fmla="*/ 269790 h 320590"/>
              <a:gd name="connsiteX487" fmla="*/ 160602 w 12192000"/>
              <a:gd name="connsiteY487" fmla="*/ 285665 h 320590"/>
              <a:gd name="connsiteX488" fmla="*/ 114564 w 12192000"/>
              <a:gd name="connsiteY488" fmla="*/ 299953 h 320590"/>
              <a:gd name="connsiteX489" fmla="*/ 62177 w 12192000"/>
              <a:gd name="connsiteY489" fmla="*/ 311065 h 320590"/>
              <a:gd name="connsiteX490" fmla="*/ 1852 w 12192000"/>
              <a:gd name="connsiteY490" fmla="*/ 319003 h 320590"/>
              <a:gd name="connsiteX491" fmla="*/ 0 w 12192000"/>
              <a:gd name="connsiteY491" fmla="*/ 319046 h 320590"/>
              <a:gd name="connsiteX492" fmla="*/ 0 w 12192000"/>
              <a:gd name="connsiteY492" fmla="*/ 174668 h 320590"/>
              <a:gd name="connsiteX493" fmla="*/ 1852 w 12192000"/>
              <a:gd name="connsiteY493" fmla="*/ 174625 h 320590"/>
              <a:gd name="connsiteX494" fmla="*/ 62177 w 12192000"/>
              <a:gd name="connsiteY494" fmla="*/ 166687 h 320590"/>
              <a:gd name="connsiteX495" fmla="*/ 114564 w 12192000"/>
              <a:gd name="connsiteY495" fmla="*/ 155575 h 320590"/>
              <a:gd name="connsiteX496" fmla="*/ 160602 w 12192000"/>
              <a:gd name="connsiteY496" fmla="*/ 141287 h 320590"/>
              <a:gd name="connsiteX497" fmla="*/ 201877 w 12192000"/>
              <a:gd name="connsiteY497" fmla="*/ 125412 h 320590"/>
              <a:gd name="connsiteX498" fmla="*/ 238389 w 12192000"/>
              <a:gd name="connsiteY498" fmla="*/ 106362 h 320590"/>
              <a:gd name="connsiteX499" fmla="*/ 276489 w 12192000"/>
              <a:gd name="connsiteY499" fmla="*/ 87312 h 320590"/>
              <a:gd name="connsiteX500" fmla="*/ 314589 w 12192000"/>
              <a:gd name="connsiteY500" fmla="*/ 68262 h 320590"/>
              <a:gd name="connsiteX501" fmla="*/ 351102 w 12192000"/>
              <a:gd name="connsiteY501" fmla="*/ 52387 h 320590"/>
              <a:gd name="connsiteX502" fmla="*/ 392377 w 12192000"/>
              <a:gd name="connsiteY502" fmla="*/ 36512 h 320590"/>
              <a:gd name="connsiteX503" fmla="*/ 438414 w 12192000"/>
              <a:gd name="connsiteY503" fmla="*/ 20637 h 320590"/>
              <a:gd name="connsiteX504" fmla="*/ 490802 w 12192000"/>
              <a:gd name="connsiteY504" fmla="*/ 9525 h 320590"/>
              <a:gd name="connsiteX505" fmla="*/ 551127 w 12192000"/>
              <a:gd name="connsiteY505" fmla="*/ 3175 h 320590"/>
              <a:gd name="connsiteX506" fmla="*/ 619389 w 12192000"/>
              <a:gd name="connsiteY506" fmla="*/ 0 h 32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12192000" h="320590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6"/>
                </a:lnTo>
                <a:lnTo>
                  <a:pt x="12190146" y="319003"/>
                </a:lnTo>
                <a:lnTo>
                  <a:pt x="12129820" y="311066"/>
                </a:lnTo>
                <a:lnTo>
                  <a:pt x="12077432" y="299953"/>
                </a:lnTo>
                <a:lnTo>
                  <a:pt x="12031396" y="285665"/>
                </a:lnTo>
                <a:lnTo>
                  <a:pt x="11990120" y="269790"/>
                </a:lnTo>
                <a:lnTo>
                  <a:pt x="11953608" y="250740"/>
                </a:lnTo>
                <a:lnTo>
                  <a:pt x="11915508" y="231690"/>
                </a:lnTo>
                <a:lnTo>
                  <a:pt x="11877408" y="212640"/>
                </a:lnTo>
                <a:lnTo>
                  <a:pt x="11840896" y="196765"/>
                </a:lnTo>
                <a:lnTo>
                  <a:pt x="11799620" y="180890"/>
                </a:lnTo>
                <a:lnTo>
                  <a:pt x="11753582" y="165015"/>
                </a:lnTo>
                <a:lnTo>
                  <a:pt x="11701196" y="153903"/>
                </a:lnTo>
                <a:lnTo>
                  <a:pt x="11640870" y="147553"/>
                </a:lnTo>
                <a:lnTo>
                  <a:pt x="11572608" y="144378"/>
                </a:lnTo>
                <a:lnTo>
                  <a:pt x="11504346" y="147553"/>
                </a:lnTo>
                <a:lnTo>
                  <a:pt x="11444020" y="153903"/>
                </a:lnTo>
                <a:lnTo>
                  <a:pt x="11391632" y="165015"/>
                </a:lnTo>
                <a:lnTo>
                  <a:pt x="11345596" y="180890"/>
                </a:lnTo>
                <a:lnTo>
                  <a:pt x="11304320" y="196765"/>
                </a:lnTo>
                <a:lnTo>
                  <a:pt x="11267808" y="212640"/>
                </a:lnTo>
                <a:lnTo>
                  <a:pt x="11229708" y="231690"/>
                </a:lnTo>
                <a:lnTo>
                  <a:pt x="11191608" y="250740"/>
                </a:lnTo>
                <a:lnTo>
                  <a:pt x="11155096" y="269790"/>
                </a:lnTo>
                <a:lnTo>
                  <a:pt x="11113820" y="285665"/>
                </a:lnTo>
                <a:lnTo>
                  <a:pt x="11067782" y="299953"/>
                </a:lnTo>
                <a:lnTo>
                  <a:pt x="11015396" y="311065"/>
                </a:lnTo>
                <a:lnTo>
                  <a:pt x="10955070" y="319003"/>
                </a:lnTo>
                <a:lnTo>
                  <a:pt x="10886808" y="320590"/>
                </a:lnTo>
                <a:lnTo>
                  <a:pt x="10818546" y="319003"/>
                </a:lnTo>
                <a:lnTo>
                  <a:pt x="10758220" y="311065"/>
                </a:lnTo>
                <a:lnTo>
                  <a:pt x="10705832" y="299953"/>
                </a:lnTo>
                <a:lnTo>
                  <a:pt x="10659796" y="285665"/>
                </a:lnTo>
                <a:lnTo>
                  <a:pt x="10618520" y="269790"/>
                </a:lnTo>
                <a:lnTo>
                  <a:pt x="10582008" y="250740"/>
                </a:lnTo>
                <a:lnTo>
                  <a:pt x="10543908" y="231690"/>
                </a:lnTo>
                <a:lnTo>
                  <a:pt x="10505808" y="212640"/>
                </a:lnTo>
                <a:lnTo>
                  <a:pt x="10469296" y="196765"/>
                </a:lnTo>
                <a:lnTo>
                  <a:pt x="10428020" y="180890"/>
                </a:lnTo>
                <a:lnTo>
                  <a:pt x="10381982" y="165015"/>
                </a:lnTo>
                <a:lnTo>
                  <a:pt x="10329596" y="153903"/>
                </a:lnTo>
                <a:lnTo>
                  <a:pt x="10269270" y="147553"/>
                </a:lnTo>
                <a:lnTo>
                  <a:pt x="10201008" y="144378"/>
                </a:lnTo>
                <a:lnTo>
                  <a:pt x="10132746" y="147553"/>
                </a:lnTo>
                <a:lnTo>
                  <a:pt x="10072420" y="153903"/>
                </a:lnTo>
                <a:lnTo>
                  <a:pt x="10020032" y="165015"/>
                </a:lnTo>
                <a:lnTo>
                  <a:pt x="9973996" y="180890"/>
                </a:lnTo>
                <a:lnTo>
                  <a:pt x="9932720" y="196765"/>
                </a:lnTo>
                <a:lnTo>
                  <a:pt x="9896208" y="212640"/>
                </a:lnTo>
                <a:lnTo>
                  <a:pt x="9820008" y="250740"/>
                </a:lnTo>
                <a:lnTo>
                  <a:pt x="9783496" y="269790"/>
                </a:lnTo>
                <a:lnTo>
                  <a:pt x="9742220" y="285665"/>
                </a:lnTo>
                <a:lnTo>
                  <a:pt x="9696182" y="299953"/>
                </a:lnTo>
                <a:lnTo>
                  <a:pt x="9643796" y="311065"/>
                </a:lnTo>
                <a:lnTo>
                  <a:pt x="9583470" y="319003"/>
                </a:lnTo>
                <a:lnTo>
                  <a:pt x="9515208" y="320590"/>
                </a:lnTo>
                <a:lnTo>
                  <a:pt x="9446946" y="319003"/>
                </a:lnTo>
                <a:lnTo>
                  <a:pt x="9386620" y="311065"/>
                </a:lnTo>
                <a:lnTo>
                  <a:pt x="9334232" y="299953"/>
                </a:lnTo>
                <a:lnTo>
                  <a:pt x="9288196" y="285665"/>
                </a:lnTo>
                <a:lnTo>
                  <a:pt x="9246920" y="269790"/>
                </a:lnTo>
                <a:lnTo>
                  <a:pt x="9210408" y="250740"/>
                </a:lnTo>
                <a:lnTo>
                  <a:pt x="9172308" y="231690"/>
                </a:lnTo>
                <a:lnTo>
                  <a:pt x="9134208" y="212640"/>
                </a:lnTo>
                <a:lnTo>
                  <a:pt x="9097696" y="196765"/>
                </a:lnTo>
                <a:lnTo>
                  <a:pt x="9056420" y="180890"/>
                </a:lnTo>
                <a:lnTo>
                  <a:pt x="9010382" y="165015"/>
                </a:lnTo>
                <a:lnTo>
                  <a:pt x="8957996" y="153903"/>
                </a:lnTo>
                <a:lnTo>
                  <a:pt x="8897670" y="147553"/>
                </a:lnTo>
                <a:lnTo>
                  <a:pt x="8827820" y="144378"/>
                </a:lnTo>
                <a:lnTo>
                  <a:pt x="8761146" y="147553"/>
                </a:lnTo>
                <a:lnTo>
                  <a:pt x="8700820" y="153903"/>
                </a:lnTo>
                <a:lnTo>
                  <a:pt x="8648432" y="165015"/>
                </a:lnTo>
                <a:lnTo>
                  <a:pt x="8602396" y="180890"/>
                </a:lnTo>
                <a:lnTo>
                  <a:pt x="8561120" y="196765"/>
                </a:lnTo>
                <a:lnTo>
                  <a:pt x="8524608" y="212640"/>
                </a:lnTo>
                <a:lnTo>
                  <a:pt x="8486508" y="231690"/>
                </a:lnTo>
                <a:lnTo>
                  <a:pt x="8448408" y="250740"/>
                </a:lnTo>
                <a:lnTo>
                  <a:pt x="8411896" y="269790"/>
                </a:lnTo>
                <a:lnTo>
                  <a:pt x="8370621" y="285665"/>
                </a:lnTo>
                <a:lnTo>
                  <a:pt x="8324583" y="299953"/>
                </a:lnTo>
                <a:lnTo>
                  <a:pt x="8272196" y="311065"/>
                </a:lnTo>
                <a:lnTo>
                  <a:pt x="8211871" y="319003"/>
                </a:lnTo>
                <a:lnTo>
                  <a:pt x="8143608" y="320590"/>
                </a:lnTo>
                <a:lnTo>
                  <a:pt x="8075346" y="319003"/>
                </a:lnTo>
                <a:lnTo>
                  <a:pt x="8015021" y="311065"/>
                </a:lnTo>
                <a:lnTo>
                  <a:pt x="7962633" y="299953"/>
                </a:lnTo>
                <a:lnTo>
                  <a:pt x="7916596" y="285665"/>
                </a:lnTo>
                <a:lnTo>
                  <a:pt x="7875321" y="269790"/>
                </a:lnTo>
                <a:lnTo>
                  <a:pt x="7838808" y="250740"/>
                </a:lnTo>
                <a:lnTo>
                  <a:pt x="7800708" y="231690"/>
                </a:lnTo>
                <a:lnTo>
                  <a:pt x="7762608" y="212640"/>
                </a:lnTo>
                <a:lnTo>
                  <a:pt x="7726096" y="196765"/>
                </a:lnTo>
                <a:lnTo>
                  <a:pt x="7684821" y="180890"/>
                </a:lnTo>
                <a:lnTo>
                  <a:pt x="7638783" y="165015"/>
                </a:lnTo>
                <a:lnTo>
                  <a:pt x="7586396" y="153903"/>
                </a:lnTo>
                <a:lnTo>
                  <a:pt x="7526071" y="147553"/>
                </a:lnTo>
                <a:lnTo>
                  <a:pt x="7457808" y="144378"/>
                </a:lnTo>
                <a:lnTo>
                  <a:pt x="7389546" y="147553"/>
                </a:lnTo>
                <a:lnTo>
                  <a:pt x="7329221" y="153903"/>
                </a:lnTo>
                <a:lnTo>
                  <a:pt x="7276833" y="165015"/>
                </a:lnTo>
                <a:lnTo>
                  <a:pt x="7230796" y="180890"/>
                </a:lnTo>
                <a:lnTo>
                  <a:pt x="7189521" y="196765"/>
                </a:lnTo>
                <a:lnTo>
                  <a:pt x="7153008" y="212640"/>
                </a:lnTo>
                <a:lnTo>
                  <a:pt x="7114908" y="231690"/>
                </a:lnTo>
                <a:lnTo>
                  <a:pt x="7076808" y="250740"/>
                </a:lnTo>
                <a:lnTo>
                  <a:pt x="7040296" y="269790"/>
                </a:lnTo>
                <a:lnTo>
                  <a:pt x="6999021" y="285665"/>
                </a:lnTo>
                <a:lnTo>
                  <a:pt x="6952983" y="299953"/>
                </a:lnTo>
                <a:lnTo>
                  <a:pt x="6900596" y="311065"/>
                </a:lnTo>
                <a:lnTo>
                  <a:pt x="6840271" y="319003"/>
                </a:lnTo>
                <a:lnTo>
                  <a:pt x="6781799" y="320363"/>
                </a:lnTo>
                <a:lnTo>
                  <a:pt x="6723327" y="319003"/>
                </a:lnTo>
                <a:lnTo>
                  <a:pt x="6663002" y="311065"/>
                </a:lnTo>
                <a:lnTo>
                  <a:pt x="6610614" y="299953"/>
                </a:lnTo>
                <a:lnTo>
                  <a:pt x="6564577" y="285665"/>
                </a:lnTo>
                <a:lnTo>
                  <a:pt x="6523302" y="269790"/>
                </a:lnTo>
                <a:lnTo>
                  <a:pt x="6486789" y="250740"/>
                </a:lnTo>
                <a:lnTo>
                  <a:pt x="6448689" y="231690"/>
                </a:lnTo>
                <a:lnTo>
                  <a:pt x="6410589" y="212640"/>
                </a:lnTo>
                <a:lnTo>
                  <a:pt x="6374077" y="196765"/>
                </a:lnTo>
                <a:lnTo>
                  <a:pt x="6332802" y="180890"/>
                </a:lnTo>
                <a:lnTo>
                  <a:pt x="6286764" y="165015"/>
                </a:lnTo>
                <a:lnTo>
                  <a:pt x="6234377" y="153903"/>
                </a:lnTo>
                <a:lnTo>
                  <a:pt x="6174052" y="147553"/>
                </a:lnTo>
                <a:lnTo>
                  <a:pt x="6105789" y="144378"/>
                </a:lnTo>
                <a:lnTo>
                  <a:pt x="6095999" y="144833"/>
                </a:lnTo>
                <a:lnTo>
                  <a:pt x="6086209" y="144378"/>
                </a:lnTo>
                <a:lnTo>
                  <a:pt x="6017947" y="147553"/>
                </a:lnTo>
                <a:lnTo>
                  <a:pt x="5957621" y="153903"/>
                </a:lnTo>
                <a:lnTo>
                  <a:pt x="5905234" y="165015"/>
                </a:lnTo>
                <a:lnTo>
                  <a:pt x="5859196" y="180890"/>
                </a:lnTo>
                <a:lnTo>
                  <a:pt x="5817921" y="196765"/>
                </a:lnTo>
                <a:lnTo>
                  <a:pt x="5781408" y="212640"/>
                </a:lnTo>
                <a:lnTo>
                  <a:pt x="5743308" y="231690"/>
                </a:lnTo>
                <a:lnTo>
                  <a:pt x="5705209" y="250740"/>
                </a:lnTo>
                <a:lnTo>
                  <a:pt x="5668696" y="269790"/>
                </a:lnTo>
                <a:lnTo>
                  <a:pt x="5627421" y="285665"/>
                </a:lnTo>
                <a:lnTo>
                  <a:pt x="5581383" y="299953"/>
                </a:lnTo>
                <a:lnTo>
                  <a:pt x="5528996" y="311065"/>
                </a:lnTo>
                <a:lnTo>
                  <a:pt x="5468671" y="319003"/>
                </a:lnTo>
                <a:lnTo>
                  <a:pt x="5410199" y="320363"/>
                </a:lnTo>
                <a:lnTo>
                  <a:pt x="5351727" y="319003"/>
                </a:lnTo>
                <a:lnTo>
                  <a:pt x="5291401" y="311065"/>
                </a:lnTo>
                <a:lnTo>
                  <a:pt x="5239014" y="299953"/>
                </a:lnTo>
                <a:lnTo>
                  <a:pt x="5192977" y="285665"/>
                </a:lnTo>
                <a:lnTo>
                  <a:pt x="5151701" y="269790"/>
                </a:lnTo>
                <a:lnTo>
                  <a:pt x="5115189" y="250740"/>
                </a:lnTo>
                <a:lnTo>
                  <a:pt x="5077090" y="231690"/>
                </a:lnTo>
                <a:lnTo>
                  <a:pt x="5038989" y="212640"/>
                </a:lnTo>
                <a:lnTo>
                  <a:pt x="5002477" y="196765"/>
                </a:lnTo>
                <a:lnTo>
                  <a:pt x="4961201" y="180890"/>
                </a:lnTo>
                <a:lnTo>
                  <a:pt x="4915165" y="165015"/>
                </a:lnTo>
                <a:lnTo>
                  <a:pt x="4862777" y="153903"/>
                </a:lnTo>
                <a:lnTo>
                  <a:pt x="4802453" y="147553"/>
                </a:lnTo>
                <a:lnTo>
                  <a:pt x="4734189" y="144378"/>
                </a:lnTo>
                <a:lnTo>
                  <a:pt x="4665928" y="147553"/>
                </a:lnTo>
                <a:lnTo>
                  <a:pt x="4605602" y="153903"/>
                </a:lnTo>
                <a:lnTo>
                  <a:pt x="4553215" y="165015"/>
                </a:lnTo>
                <a:lnTo>
                  <a:pt x="4507177" y="180890"/>
                </a:lnTo>
                <a:lnTo>
                  <a:pt x="4465902" y="196765"/>
                </a:lnTo>
                <a:lnTo>
                  <a:pt x="4429389" y="212640"/>
                </a:lnTo>
                <a:lnTo>
                  <a:pt x="4353189" y="250740"/>
                </a:lnTo>
                <a:lnTo>
                  <a:pt x="4316677" y="269790"/>
                </a:lnTo>
                <a:lnTo>
                  <a:pt x="4275402" y="285665"/>
                </a:lnTo>
                <a:lnTo>
                  <a:pt x="4229364" y="299953"/>
                </a:lnTo>
                <a:lnTo>
                  <a:pt x="4176977" y="311065"/>
                </a:lnTo>
                <a:lnTo>
                  <a:pt x="4116652" y="319003"/>
                </a:lnTo>
                <a:lnTo>
                  <a:pt x="4048389" y="320590"/>
                </a:lnTo>
                <a:lnTo>
                  <a:pt x="3980127" y="319003"/>
                </a:lnTo>
                <a:lnTo>
                  <a:pt x="3919802" y="311065"/>
                </a:lnTo>
                <a:lnTo>
                  <a:pt x="3867414" y="299953"/>
                </a:lnTo>
                <a:lnTo>
                  <a:pt x="3821377" y="285665"/>
                </a:lnTo>
                <a:lnTo>
                  <a:pt x="3780102" y="269790"/>
                </a:lnTo>
                <a:lnTo>
                  <a:pt x="3743589" y="250740"/>
                </a:lnTo>
                <a:lnTo>
                  <a:pt x="3705489" y="231690"/>
                </a:lnTo>
                <a:lnTo>
                  <a:pt x="3667389" y="212640"/>
                </a:lnTo>
                <a:lnTo>
                  <a:pt x="3630877" y="196765"/>
                </a:lnTo>
                <a:lnTo>
                  <a:pt x="3589602" y="180890"/>
                </a:lnTo>
                <a:lnTo>
                  <a:pt x="3543564" y="165015"/>
                </a:lnTo>
                <a:lnTo>
                  <a:pt x="3491177" y="153903"/>
                </a:lnTo>
                <a:lnTo>
                  <a:pt x="3430852" y="147553"/>
                </a:lnTo>
                <a:lnTo>
                  <a:pt x="3361002" y="144378"/>
                </a:lnTo>
                <a:lnTo>
                  <a:pt x="3294327" y="147553"/>
                </a:lnTo>
                <a:lnTo>
                  <a:pt x="3234002" y="153903"/>
                </a:lnTo>
                <a:lnTo>
                  <a:pt x="3181614" y="165015"/>
                </a:lnTo>
                <a:lnTo>
                  <a:pt x="3135577" y="180890"/>
                </a:lnTo>
                <a:lnTo>
                  <a:pt x="3094302" y="196765"/>
                </a:lnTo>
                <a:lnTo>
                  <a:pt x="3057789" y="212640"/>
                </a:lnTo>
                <a:lnTo>
                  <a:pt x="3019689" y="231690"/>
                </a:lnTo>
                <a:lnTo>
                  <a:pt x="2981589" y="250740"/>
                </a:lnTo>
                <a:lnTo>
                  <a:pt x="2945077" y="269790"/>
                </a:lnTo>
                <a:lnTo>
                  <a:pt x="2903802" y="285665"/>
                </a:lnTo>
                <a:lnTo>
                  <a:pt x="2857764" y="299953"/>
                </a:lnTo>
                <a:lnTo>
                  <a:pt x="2805377" y="311065"/>
                </a:lnTo>
                <a:lnTo>
                  <a:pt x="2745052" y="319003"/>
                </a:lnTo>
                <a:lnTo>
                  <a:pt x="2676789" y="320590"/>
                </a:lnTo>
                <a:lnTo>
                  <a:pt x="2608527" y="319003"/>
                </a:lnTo>
                <a:lnTo>
                  <a:pt x="2548202" y="311065"/>
                </a:lnTo>
                <a:lnTo>
                  <a:pt x="2495814" y="299953"/>
                </a:lnTo>
                <a:lnTo>
                  <a:pt x="2449777" y="285665"/>
                </a:lnTo>
                <a:lnTo>
                  <a:pt x="2408502" y="269790"/>
                </a:lnTo>
                <a:lnTo>
                  <a:pt x="2371989" y="250740"/>
                </a:lnTo>
                <a:lnTo>
                  <a:pt x="2333889" y="231690"/>
                </a:lnTo>
                <a:lnTo>
                  <a:pt x="2295789" y="212640"/>
                </a:lnTo>
                <a:lnTo>
                  <a:pt x="2259277" y="196765"/>
                </a:lnTo>
                <a:lnTo>
                  <a:pt x="2218002" y="180890"/>
                </a:lnTo>
                <a:lnTo>
                  <a:pt x="2171964" y="165015"/>
                </a:lnTo>
                <a:lnTo>
                  <a:pt x="2119577" y="153903"/>
                </a:lnTo>
                <a:lnTo>
                  <a:pt x="2059252" y="147553"/>
                </a:lnTo>
                <a:lnTo>
                  <a:pt x="1990989" y="144378"/>
                </a:lnTo>
                <a:lnTo>
                  <a:pt x="1922727" y="147553"/>
                </a:lnTo>
                <a:lnTo>
                  <a:pt x="1862402" y="153903"/>
                </a:lnTo>
                <a:lnTo>
                  <a:pt x="1810014" y="165015"/>
                </a:lnTo>
                <a:lnTo>
                  <a:pt x="1763977" y="180890"/>
                </a:lnTo>
                <a:lnTo>
                  <a:pt x="1722702" y="196765"/>
                </a:lnTo>
                <a:lnTo>
                  <a:pt x="1686189" y="212640"/>
                </a:lnTo>
                <a:lnTo>
                  <a:pt x="1648089" y="231690"/>
                </a:lnTo>
                <a:lnTo>
                  <a:pt x="1609989" y="250740"/>
                </a:lnTo>
                <a:lnTo>
                  <a:pt x="1573477" y="269790"/>
                </a:lnTo>
                <a:lnTo>
                  <a:pt x="1532202" y="285665"/>
                </a:lnTo>
                <a:lnTo>
                  <a:pt x="1486164" y="299953"/>
                </a:lnTo>
                <a:lnTo>
                  <a:pt x="1433777" y="311065"/>
                </a:lnTo>
                <a:lnTo>
                  <a:pt x="1373452" y="319003"/>
                </a:lnTo>
                <a:lnTo>
                  <a:pt x="1305189" y="320590"/>
                </a:lnTo>
                <a:lnTo>
                  <a:pt x="1236927" y="319003"/>
                </a:lnTo>
                <a:lnTo>
                  <a:pt x="1176602" y="311065"/>
                </a:lnTo>
                <a:lnTo>
                  <a:pt x="1124214" y="299953"/>
                </a:lnTo>
                <a:lnTo>
                  <a:pt x="1078177" y="285665"/>
                </a:lnTo>
                <a:lnTo>
                  <a:pt x="1036902" y="269790"/>
                </a:lnTo>
                <a:lnTo>
                  <a:pt x="1000389" y="250740"/>
                </a:lnTo>
                <a:lnTo>
                  <a:pt x="962289" y="231690"/>
                </a:lnTo>
                <a:lnTo>
                  <a:pt x="924189" y="212640"/>
                </a:lnTo>
                <a:lnTo>
                  <a:pt x="887677" y="196765"/>
                </a:lnTo>
                <a:lnTo>
                  <a:pt x="846402" y="180890"/>
                </a:lnTo>
                <a:lnTo>
                  <a:pt x="800364" y="165015"/>
                </a:lnTo>
                <a:lnTo>
                  <a:pt x="747977" y="153903"/>
                </a:lnTo>
                <a:lnTo>
                  <a:pt x="687652" y="147553"/>
                </a:lnTo>
                <a:lnTo>
                  <a:pt x="619389" y="144378"/>
                </a:lnTo>
                <a:lnTo>
                  <a:pt x="551127" y="147553"/>
                </a:lnTo>
                <a:lnTo>
                  <a:pt x="490802" y="153903"/>
                </a:lnTo>
                <a:lnTo>
                  <a:pt x="438414" y="165015"/>
                </a:lnTo>
                <a:lnTo>
                  <a:pt x="392377" y="180890"/>
                </a:lnTo>
                <a:lnTo>
                  <a:pt x="351102" y="196765"/>
                </a:lnTo>
                <a:lnTo>
                  <a:pt x="314589" y="212640"/>
                </a:lnTo>
                <a:lnTo>
                  <a:pt x="276489" y="231690"/>
                </a:lnTo>
                <a:lnTo>
                  <a:pt x="238389" y="250740"/>
                </a:lnTo>
                <a:lnTo>
                  <a:pt x="201877" y="269790"/>
                </a:lnTo>
                <a:lnTo>
                  <a:pt x="160602" y="285665"/>
                </a:lnTo>
                <a:lnTo>
                  <a:pt x="114564" y="299953"/>
                </a:lnTo>
                <a:lnTo>
                  <a:pt x="62177" y="311065"/>
                </a:lnTo>
                <a:lnTo>
                  <a:pt x="1852" y="319003"/>
                </a:lnTo>
                <a:lnTo>
                  <a:pt x="0" y="31904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lnTo>
                  <a:pt x="6193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7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0" name="Rectangle 2076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Rectangle 2078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 group of people writing on a white board&#10;&#10;Description automatically generated with medium confidence">
            <a:extLst>
              <a:ext uri="{FF2B5EF4-FFF2-40B4-BE49-F238E27FC236}">
                <a16:creationId xmlns:a16="http://schemas.microsoft.com/office/drawing/2014/main" id="{D2661971-2FA3-D95E-11CD-6EDE53864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2" r="-1" b="4367"/>
          <a:stretch/>
        </p:blipFill>
        <p:spPr bwMode="auto">
          <a:xfrm>
            <a:off x="0" y="10"/>
            <a:ext cx="8450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14442-31FE-426F-B794-F96AB834538E}"/>
              </a:ext>
            </a:extLst>
          </p:cNvPr>
          <p:cNvSpPr txBox="1"/>
          <p:nvPr/>
        </p:nvSpPr>
        <p:spPr>
          <a:xfrm>
            <a:off x="121920" y="-304799"/>
            <a:ext cx="10535920" cy="2194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 you want guaranteed access to the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highest-level math and 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science 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classes the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district offers?</a:t>
            </a:r>
          </a:p>
        </p:txBody>
      </p:sp>
      <p:pic>
        <p:nvPicPr>
          <p:cNvPr id="2050" name="Picture 2" descr="A group of people looking at a whiteboard&#10;&#10;Description automatically generated with medium confidence">
            <a:extLst>
              <a:ext uri="{FF2B5EF4-FFF2-40B4-BE49-F238E27FC236}">
                <a16:creationId xmlns:a16="http://schemas.microsoft.com/office/drawing/2014/main" id="{D340CABF-EEEE-0498-635A-FC6B177D1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2"/>
          <a:stretch/>
        </p:blipFill>
        <p:spPr bwMode="auto"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55B573B-0003-464C-312A-5A8E06460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361369"/>
              </p:ext>
            </p:extLst>
          </p:nvPr>
        </p:nvGraphicFramePr>
        <p:xfrm>
          <a:off x="-340" y="1993875"/>
          <a:ext cx="12192340" cy="4869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864">
                  <a:extLst>
                    <a:ext uri="{9D8B030D-6E8A-4147-A177-3AD203B41FA5}">
                      <a16:colId xmlns:a16="http://schemas.microsoft.com/office/drawing/2014/main" val="1326426942"/>
                    </a:ext>
                  </a:extLst>
                </a:gridCol>
                <a:gridCol w="2854864">
                  <a:extLst>
                    <a:ext uri="{9D8B030D-6E8A-4147-A177-3AD203B41FA5}">
                      <a16:colId xmlns:a16="http://schemas.microsoft.com/office/drawing/2014/main" val="1457222286"/>
                    </a:ext>
                  </a:extLst>
                </a:gridCol>
                <a:gridCol w="2854864">
                  <a:extLst>
                    <a:ext uri="{9D8B030D-6E8A-4147-A177-3AD203B41FA5}">
                      <a16:colId xmlns:a16="http://schemas.microsoft.com/office/drawing/2014/main" val="416490351"/>
                    </a:ext>
                  </a:extLst>
                </a:gridCol>
                <a:gridCol w="3627748">
                  <a:extLst>
                    <a:ext uri="{9D8B030D-6E8A-4147-A177-3AD203B41FA5}">
                      <a16:colId xmlns:a16="http://schemas.microsoft.com/office/drawing/2014/main" val="1529366008"/>
                    </a:ext>
                  </a:extLst>
                </a:gridCol>
              </a:tblGrid>
              <a:tr h="550877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MST Courses not Offered at Home School in 2024-2025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703571"/>
                  </a:ext>
                </a:extLst>
              </a:tr>
              <a:tr h="44682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Eisenhower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Henry Ford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Stevenson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Utica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09954"/>
                  </a:ext>
                </a:extLst>
              </a:tr>
              <a:tr h="527064">
                <a:tc>
                  <a:txBody>
                    <a:bodyPr/>
                    <a:lstStyle/>
                    <a:p>
                      <a:r>
                        <a:rPr lang="en-US" sz="2000" b="1" dirty="0"/>
                        <a:t>Advanced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Advanced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Advanced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Advanced Biology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591357"/>
                  </a:ext>
                </a:extLst>
              </a:tr>
              <a:tr h="468291">
                <a:tc>
                  <a:txBody>
                    <a:bodyPr/>
                    <a:lstStyle/>
                    <a:p>
                      <a:r>
                        <a:rPr lang="en-US" sz="2000" b="1" dirty="0"/>
                        <a:t>Advanced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Advanced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Advanced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Advanced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68554"/>
                  </a:ext>
                </a:extLst>
              </a:tr>
              <a:tr h="702438">
                <a:tc>
                  <a:txBody>
                    <a:bodyPr/>
                    <a:lstStyle/>
                    <a:p>
                      <a:r>
                        <a:rPr lang="en-US" sz="2000" b="1" dirty="0"/>
                        <a:t>Honors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Honors Physics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Honors Physics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Honors 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87425"/>
                  </a:ext>
                </a:extLst>
              </a:tr>
              <a:tr h="902856">
                <a:tc>
                  <a:txBody>
                    <a:bodyPr/>
                    <a:lstStyle/>
                    <a:p>
                      <a:r>
                        <a:rPr lang="en-US" sz="2000" b="1" dirty="0"/>
                        <a:t>AP Physics C-Mechanics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AP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AP Physics C-Mechanics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AP Physics C-Mechanics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556427"/>
                  </a:ext>
                </a:extLst>
              </a:tr>
              <a:tr h="635342">
                <a:tc>
                  <a:txBody>
                    <a:bodyPr/>
                    <a:lstStyle/>
                    <a:p>
                      <a:r>
                        <a:rPr lang="en-US" sz="2000" b="1" dirty="0"/>
                        <a:t>Foundations of Calculus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Foundations of Calculus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Foundations of Calculus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Foundations of Calculus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129652"/>
                  </a:ext>
                </a:extLst>
              </a:tr>
              <a:tr h="635342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AP Computer Science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3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81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0BA6F7-86AA-CA0A-B823-49FB1EA18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053299"/>
              </p:ext>
            </p:extLst>
          </p:nvPr>
        </p:nvGraphicFramePr>
        <p:xfrm>
          <a:off x="142240" y="132080"/>
          <a:ext cx="11900218" cy="6680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1041420653"/>
                    </a:ext>
                  </a:extLst>
                </a:gridCol>
                <a:gridCol w="2966720">
                  <a:extLst>
                    <a:ext uri="{9D8B030D-6E8A-4147-A177-3AD203B41FA5}">
                      <a16:colId xmlns:a16="http://schemas.microsoft.com/office/drawing/2014/main" val="2438498073"/>
                    </a:ext>
                  </a:extLst>
                </a:gridCol>
                <a:gridCol w="3000058">
                  <a:extLst>
                    <a:ext uri="{9D8B030D-6E8A-4147-A177-3AD203B41FA5}">
                      <a16:colId xmlns:a16="http://schemas.microsoft.com/office/drawing/2014/main" val="4206546225"/>
                    </a:ext>
                  </a:extLst>
                </a:gridCol>
                <a:gridCol w="2966720">
                  <a:extLst>
                    <a:ext uri="{9D8B030D-6E8A-4147-A177-3AD203B41FA5}">
                      <a16:colId xmlns:a16="http://schemas.microsoft.com/office/drawing/2014/main" val="2444880399"/>
                    </a:ext>
                  </a:extLst>
                </a:gridCol>
              </a:tblGrid>
              <a:tr h="5853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  <a:r>
                        <a:rPr lang="en-US" sz="2800" b="1" baseline="30000" dirty="0"/>
                        <a:t>th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10</a:t>
                      </a:r>
                      <a:r>
                        <a:rPr lang="en-US" sz="2800" b="1" baseline="30000" dirty="0"/>
                        <a:t>th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11</a:t>
                      </a:r>
                      <a:r>
                        <a:rPr lang="en-US" sz="2800" b="1" baseline="30000" dirty="0"/>
                        <a:t>th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12</a:t>
                      </a:r>
                      <a:r>
                        <a:rPr lang="en-US" sz="2800" b="1" baseline="30000" dirty="0"/>
                        <a:t>th</a:t>
                      </a:r>
                      <a:r>
                        <a:rPr lang="en-US" sz="28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864625"/>
                  </a:ext>
                </a:extLst>
              </a:tr>
              <a:tr h="2401952">
                <a:tc>
                  <a:txBody>
                    <a:bodyPr/>
                    <a:lstStyle/>
                    <a:p>
                      <a:r>
                        <a:rPr lang="en-US" sz="2800" b="1" dirty="0"/>
                        <a:t>Advanced Algebra II with Geometry or Discrete 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Math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AP Statistics with Foundations of Calculus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AP Calculus 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7674"/>
                  </a:ext>
                </a:extLst>
              </a:tr>
              <a:tr h="1391607">
                <a:tc>
                  <a:txBody>
                    <a:bodyPr/>
                    <a:lstStyle/>
                    <a:p>
                      <a:r>
                        <a:rPr lang="en-US" sz="2800" b="1" dirty="0"/>
                        <a:t>Advanced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Advanced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AP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AP Biology</a:t>
                      </a:r>
                    </a:p>
                    <a:p>
                      <a:r>
                        <a:rPr lang="en-US" sz="2800" b="1" dirty="0"/>
                        <a:t>AP Physics C-Mechanics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618377"/>
                  </a:ext>
                </a:extLst>
              </a:tr>
              <a:tr h="2157270">
                <a:tc>
                  <a:txBody>
                    <a:bodyPr/>
                    <a:lstStyle/>
                    <a:p>
                      <a:r>
                        <a:rPr lang="en-US" sz="2800" b="1" dirty="0"/>
                        <a:t>AP Computer Science Principles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Honors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Science or Math Elective*</a:t>
                      </a:r>
                    </a:p>
                    <a:p>
                      <a:endParaRPr lang="en-US" sz="1100" b="1" dirty="0"/>
                    </a:p>
                    <a:p>
                      <a:r>
                        <a:rPr lang="en-US" sz="1600" b="1" dirty="0"/>
                        <a:t>*will be unique to MST and include AP Computer Science A</a:t>
                      </a:r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Science or Math Elective*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*will be unique to MST and include AP Computer Science 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173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769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BBFF86ED0F046AF3D8DAD57750127" ma:contentTypeVersion="12" ma:contentTypeDescription="Create a new document." ma:contentTypeScope="" ma:versionID="a520d4c064b97513cdc1df0c1bc52fc1">
  <xsd:schema xmlns:xsd="http://www.w3.org/2001/XMLSchema" xmlns:xs="http://www.w3.org/2001/XMLSchema" xmlns:p="http://schemas.microsoft.com/office/2006/metadata/properties" xmlns:ns3="e5b74a98-e59a-4f17-98b9-3656c21e0f74" xmlns:ns4="0a46df75-301c-4164-8635-f353da3eb736" targetNamespace="http://schemas.microsoft.com/office/2006/metadata/properties" ma:root="true" ma:fieldsID="ed495bc9dd5979061fa65a9c02d46c6d" ns3:_="" ns4:_="">
    <xsd:import namespace="e5b74a98-e59a-4f17-98b9-3656c21e0f74"/>
    <xsd:import namespace="0a46df75-301c-4164-8635-f353da3eb7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74a98-e59a-4f17-98b9-3656c21e0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6df75-301c-4164-8635-f353da3eb7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092800-59BD-4D5A-BC0E-B3485D112D1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D35848-C33F-41B0-BF0C-AB3D4AB36A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b74a98-e59a-4f17-98b9-3656c21e0f74"/>
    <ds:schemaRef ds:uri="0a46df75-301c-4164-8635-f353da3eb7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EE8EE4-5B80-418D-B5A8-D0FF221128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962</Words>
  <Application>Microsoft Office PowerPoint</Application>
  <PresentationFormat>Widescreen</PresentationFormat>
  <Paragraphs>242</Paragraphs>
  <Slides>29</Slides>
  <Notes>0</Notes>
  <HiddenSlides>2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Office Theme</vt:lpstr>
      <vt:lpstr>Utica Center for Math, Science and Technology</vt:lpstr>
      <vt:lpstr>Utica Center for Mathematics, Science and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MST Curriculum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Utica Center for Math, Science and Technology</dc:title>
  <dc:creator>PAULON, PETER</dc:creator>
  <cp:lastModifiedBy>PAULON, PETER</cp:lastModifiedBy>
  <cp:revision>9</cp:revision>
  <dcterms:created xsi:type="dcterms:W3CDTF">2022-02-08T13:38:59Z</dcterms:created>
  <dcterms:modified xsi:type="dcterms:W3CDTF">2024-11-21T23:02:12Z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0x010100410BBFF86ED0F046AF3D8DAD57750127</vt:lpwstr>
  </property>
</Properties>
</file>